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09" r:id="rId4"/>
    <p:sldId id="311" r:id="rId5"/>
    <p:sldId id="320" r:id="rId6"/>
    <p:sldId id="264" r:id="rId7"/>
    <p:sldId id="281" r:id="rId8"/>
    <p:sldId id="314" r:id="rId9"/>
    <p:sldId id="329" r:id="rId10"/>
    <p:sldId id="262" r:id="rId11"/>
    <p:sldId id="315" r:id="rId12"/>
    <p:sldId id="259" r:id="rId13"/>
    <p:sldId id="31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2" r:id="rId22"/>
    <p:sldId id="289" r:id="rId23"/>
    <p:sldId id="313" r:id="rId24"/>
    <p:sldId id="319" r:id="rId25"/>
    <p:sldId id="267" r:id="rId26"/>
    <p:sldId id="326" r:id="rId27"/>
    <p:sldId id="317" r:id="rId28"/>
    <p:sldId id="321" r:id="rId29"/>
    <p:sldId id="327" r:id="rId30"/>
    <p:sldId id="318" r:id="rId31"/>
    <p:sldId id="328" r:id="rId32"/>
    <p:sldId id="265" r:id="rId33"/>
    <p:sldId id="266" r:id="rId34"/>
    <p:sldId id="290" r:id="rId35"/>
    <p:sldId id="312" r:id="rId36"/>
    <p:sldId id="295" r:id="rId37"/>
    <p:sldId id="293" r:id="rId38"/>
    <p:sldId id="299" r:id="rId39"/>
    <p:sldId id="296" r:id="rId40"/>
    <p:sldId id="298" r:id="rId41"/>
    <p:sldId id="308" r:id="rId42"/>
    <p:sldId id="291" r:id="rId43"/>
    <p:sldId id="292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0" r:id="rId52"/>
    <p:sldId id="294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5" autoAdjust="0"/>
    <p:restoredTop sz="98289" autoAdjust="0"/>
  </p:normalViewPr>
  <p:slideViewPr>
    <p:cSldViewPr>
      <p:cViewPr>
        <p:scale>
          <a:sx n="80" d="100"/>
          <a:sy n="80" d="100"/>
        </p:scale>
        <p:origin x="-1068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2"/>
          <c:dLbls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Початкова школа </c:v>
                </c:pt>
                <c:pt idx="1">
                  <c:v>Середня школа </c:v>
                </c:pt>
                <c:pt idx="2">
                  <c:v>Старша школа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2</c:v>
                </c:pt>
              </c:numCache>
            </c:numRef>
          </c:val>
        </c:ser>
        <c:dLbls>
          <c:showCatName val="1"/>
          <c:showPercent val="1"/>
        </c:dLbls>
        <c:firstSliceAng val="0"/>
        <c:holeSize val="50"/>
      </c:doughnutChart>
    </c:plotArea>
    <c:plotVisOnly val="1"/>
  </c:chart>
  <c:txPr>
    <a:bodyPr/>
    <a:lstStyle/>
    <a:p>
      <a:pPr>
        <a:defRPr sz="20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 н.р. 565 учнів </c:v>
                </c:pt>
              </c:strCache>
            </c:strRef>
          </c:tx>
          <c:explosion val="25"/>
          <c:dLbls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Початкова </c:v>
                </c:pt>
                <c:pt idx="1">
                  <c:v>Основна </c:v>
                </c:pt>
                <c:pt idx="2">
                  <c:v>Старша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275</c:v>
                </c:pt>
                <c:pt idx="1">
                  <c:v>244</c:v>
                </c:pt>
                <c:pt idx="2">
                  <c:v>46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 н.р  544 учнів</c:v>
                </c:pt>
              </c:strCache>
            </c:strRef>
          </c:tx>
          <c:explosion val="25"/>
          <c:dLbls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Початкова </c:v>
                </c:pt>
                <c:pt idx="1">
                  <c:v>Основна </c:v>
                </c:pt>
                <c:pt idx="2">
                  <c:v>Старша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2015-2016</a:t>
            </a:r>
            <a:r>
              <a:rPr lang="uk-UA" baseline="0" dirty="0" smtClean="0"/>
              <a:t> </a:t>
            </a:r>
            <a:r>
              <a:rPr lang="uk-UA" baseline="0" dirty="0" err="1" smtClean="0"/>
              <a:t>н.р</a:t>
            </a:r>
            <a:endParaRPr lang="uk-UA" baseline="0" dirty="0" smtClean="0"/>
          </a:p>
          <a:p>
            <a:pPr>
              <a:defRPr/>
            </a:pPr>
            <a:r>
              <a:rPr lang="uk-UA" baseline="0" dirty="0" smtClean="0"/>
              <a:t>570 учнів </a:t>
            </a:r>
            <a:endParaRPr lang="ru-RU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dirty="0" err="1"/>
                      <a:t>Початкова</a:t>
                    </a:r>
                    <a:r>
                      <a:rPr lang="ru-RU" dirty="0"/>
                      <a:t> 
48%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Початкова </c:v>
                </c:pt>
                <c:pt idx="1">
                  <c:v>Основна </c:v>
                </c:pt>
                <c:pt idx="2">
                  <c:v>Старша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270</c:v>
                </c:pt>
                <c:pt idx="1">
                  <c:v>247</c:v>
                </c:pt>
                <c:pt idx="2">
                  <c:v>53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tx>
        <c:rich>
          <a:bodyPr/>
          <a:lstStyle/>
          <a:p>
            <a:pPr>
              <a:defRPr sz="2800"/>
            </a:pPr>
            <a:r>
              <a:rPr lang="ru-RU" dirty="0" smtClean="0"/>
              <a:t>Банк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</a:p>
          <a:p>
            <a:pPr>
              <a:defRPr sz="2800"/>
            </a:pPr>
            <a:r>
              <a:rPr lang="ru-RU" dirty="0" err="1" smtClean="0"/>
              <a:t>Пільгових</a:t>
            </a:r>
            <a:r>
              <a:rPr lang="ru-RU" dirty="0" smtClean="0"/>
              <a:t> </a:t>
            </a:r>
            <a:r>
              <a:rPr lang="ru-RU" dirty="0" err="1" smtClean="0"/>
              <a:t>категорій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Пільгові категорії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Діти-сироти</c:v>
                </c:pt>
                <c:pt idx="1">
                  <c:v>Діти, що постраждали від наслідків аврії на ЧАЕС</c:v>
                </c:pt>
                <c:pt idx="2">
                  <c:v>Діти -інваліди </c:v>
                </c:pt>
                <c:pt idx="3">
                  <c:v>Діти з малозабезпечених родин</c:v>
                </c:pt>
                <c:pt idx="4">
                  <c:v>Діти з багатодітних родин </c:v>
                </c:pt>
                <c:pt idx="5">
                  <c:v>Діти, що прибули з зони АТО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5</c:v>
                </c:pt>
                <c:pt idx="4">
                  <c:v>46</c:v>
                </c:pt>
                <c:pt idx="5">
                  <c:v>21</c:v>
                </c:pt>
              </c:numCache>
            </c:numRef>
          </c:val>
          <c:bubble3D val="1"/>
        </c:ser>
        <c:dLbls>
          <c:showCatName val="1"/>
          <c:showPercent val="1"/>
        </c:dLbls>
        <c:firstSliceAng val="0"/>
      </c:pieChart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Кваліфікаційний</a:t>
            </a:r>
          </a:p>
          <a:p>
            <a:pPr>
              <a:defRPr/>
            </a:pPr>
            <a:r>
              <a:rPr lang="uk-UA" baseline="0" dirty="0" smtClean="0"/>
              <a:t> рівень </a:t>
            </a:r>
            <a:endParaRPr lang="ru-RU" dirty="0"/>
          </a:p>
        </c:rich>
      </c:tx>
      <c:layout>
        <c:manualLayout>
          <c:xMode val="edge"/>
          <c:yMode val="edge"/>
          <c:x val="0.3302974669481169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Кандидат історичних наук</c:v>
                </c:pt>
                <c:pt idx="1">
                  <c:v>Вчителі-методисти </c:v>
                </c:pt>
                <c:pt idx="2">
                  <c:v>Вчителі вищої кваліфікаційної категорії</c:v>
                </c:pt>
                <c:pt idx="3">
                  <c:v>Статрший вчитель </c:v>
                </c:pt>
                <c:pt idx="4">
                  <c:v>Вчителі І категорії</c:v>
                </c:pt>
                <c:pt idx="5">
                  <c:v>Вчителі ІІ категорії</c:v>
                </c:pt>
                <c:pt idx="6">
                  <c:v>Спеціаліст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22</c:v>
                </c:pt>
                <c:pt idx="3">
                  <c:v>12</c:v>
                </c:pt>
                <c:pt idx="4">
                  <c:v>6</c:v>
                </c:pt>
                <c:pt idx="5">
                  <c:v>12</c:v>
                </c:pt>
                <c:pt idx="6">
                  <c:v>11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2013-2014 н.р.</c:v>
                </c:pt>
                <c:pt idx="1">
                  <c:v>2014-2015 н.р</c:v>
                </c:pt>
                <c:pt idx="2">
                  <c:v>2015-2016 н. 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14.2</c:v>
                </c:pt>
                <c:pt idx="1">
                  <c:v>13.5</c:v>
                </c:pt>
                <c:pt idx="2">
                  <c:v>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2013-2014 н.р.</c:v>
                </c:pt>
                <c:pt idx="1">
                  <c:v>2014-2015 н.р</c:v>
                </c:pt>
                <c:pt idx="2">
                  <c:v>2015-2016 н. р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53.4</c:v>
                </c:pt>
                <c:pt idx="1">
                  <c:v>47.6</c:v>
                </c:pt>
                <c:pt idx="2">
                  <c:v>53.1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2013-2014 н.р.</c:v>
                </c:pt>
                <c:pt idx="1">
                  <c:v>2014-2015 н.р</c:v>
                </c:pt>
                <c:pt idx="2">
                  <c:v>2015-2016 н. р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26.5</c:v>
                </c:pt>
                <c:pt idx="1">
                  <c:v>28.4</c:v>
                </c:pt>
                <c:pt idx="2">
                  <c:v>36.800000000000004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2013-2014 н.р.</c:v>
                </c:pt>
                <c:pt idx="1">
                  <c:v>2014-2015 н.р</c:v>
                </c:pt>
                <c:pt idx="2">
                  <c:v>2015-2016 н. р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5.9</c:v>
                </c:pt>
                <c:pt idx="1">
                  <c:v>10.5</c:v>
                </c:pt>
                <c:pt idx="2">
                  <c:v>2.2000000000000002</c:v>
                </c:pt>
              </c:numCache>
            </c:numRef>
          </c:val>
        </c:ser>
        <c:shape val="pyramid"/>
        <c:axId val="132371200"/>
        <c:axId val="132372736"/>
        <c:axId val="0"/>
      </c:bar3DChart>
      <c:catAx>
        <c:axId val="132371200"/>
        <c:scaling>
          <c:orientation val="minMax"/>
        </c:scaling>
        <c:axPos val="l"/>
        <c:tickLblPos val="nextTo"/>
        <c:crossAx val="132372736"/>
        <c:crosses val="autoZero"/>
        <c:auto val="1"/>
        <c:lblAlgn val="ctr"/>
        <c:lblOffset val="100"/>
      </c:catAx>
      <c:valAx>
        <c:axId val="132372736"/>
        <c:scaling>
          <c:orientation val="minMax"/>
        </c:scaling>
        <c:axPos val="b"/>
        <c:majorGridlines/>
        <c:numFmt formatCode="General" sourceLinked="1"/>
        <c:tickLblPos val="nextTo"/>
        <c:crossAx val="13237120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D84764-A971-4A97-8B04-AD84C510003A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53F79B5-F3AF-435B-8A07-522215D6A6D4}">
      <dgm:prSet phldrT="[Текст]" custT="1"/>
      <dgm:spPr/>
      <dgm:t>
        <a:bodyPr/>
        <a:lstStyle/>
        <a:p>
          <a:pPr algn="ctr"/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Приміщення та територія школи </a:t>
          </a:r>
          <a:endParaRPr lang="uk-UA" sz="2800" b="1" dirty="0">
            <a:latin typeface="Times New Roman" pitchFamily="18" charset="0"/>
            <a:cs typeface="Times New Roman" pitchFamily="18" charset="0"/>
          </a:endParaRPr>
        </a:p>
      </dgm:t>
    </dgm:pt>
    <dgm:pt modelId="{E1278450-BD61-46B7-8DE4-F604EADCAE33}" type="parTrans" cxnId="{2DD148E9-D70A-4392-9026-7B17B15FF0BF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8F5E3186-386F-4FA6-9490-ADF8B82BB99A}" type="sibTrans" cxnId="{2DD148E9-D70A-4392-9026-7B17B15FF0BF}">
      <dgm:prSet custT="1"/>
      <dgm:spPr/>
      <dgm:t>
        <a:bodyPr/>
        <a:lstStyle/>
        <a:p>
          <a:endParaRPr lang="uk-UA" sz="1100">
            <a:latin typeface="Times New Roman" pitchFamily="18" charset="0"/>
            <a:cs typeface="Times New Roman" pitchFamily="18" charset="0"/>
          </a:endParaRPr>
        </a:p>
      </dgm:t>
    </dgm:pt>
    <dgm:pt modelId="{EF7D364C-18C4-45FF-BA24-D3D608CD5C4C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Площа території – 2150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кв.м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A2AC95B0-F8EC-4A3E-97F1-5C633F8D5C6D}" type="parTrans" cxnId="{EAD84795-E06F-4B53-9718-60F6A82EFCA1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35CDFD10-107B-4775-9E1F-9620BB813A9B}" type="sibTrans" cxnId="{EAD84795-E06F-4B53-9718-60F6A82EFCA1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AA523786-9456-4F90-9E63-4400109014DA}">
      <dgm:prSet phldrT="[Текст]" custT="1"/>
      <dgm:spPr/>
      <dgm:t>
        <a:bodyPr/>
        <a:lstStyle/>
        <a:p>
          <a:pPr marL="11430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Система </a:t>
          </a:r>
          <a:r>
            <a:rPr lang="en-US" sz="1600" dirty="0" smtClean="0">
              <a:latin typeface="Times New Roman" pitchFamily="18" charset="0"/>
              <a:cs typeface="Times New Roman" pitchFamily="18" charset="0"/>
            </a:rPr>
            <a:t>WI-FI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159B58A1-116D-4FF7-9187-42BC439905E0}" type="parTrans" cxnId="{6A2B2729-8FCA-4D7F-9B7C-AFD43C35A330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3D0AAC6B-F237-4B99-BA6F-5D5C84507C06}" type="sibTrans" cxnId="{6A2B2729-8FCA-4D7F-9B7C-AFD43C35A330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145FECC6-0016-4F6A-96A8-4FA26234C382}">
      <dgm:prSet phldrT="[Текст]" custT="1"/>
      <dgm:spPr/>
      <dgm:t>
        <a:bodyPr/>
        <a:lstStyle/>
        <a:p>
          <a:pPr algn="ctr"/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Навчальний процес </a:t>
          </a:r>
          <a:endParaRPr lang="uk-UA" sz="2800" b="1" dirty="0">
            <a:latin typeface="Times New Roman" pitchFamily="18" charset="0"/>
            <a:cs typeface="Times New Roman" pitchFamily="18" charset="0"/>
          </a:endParaRPr>
        </a:p>
      </dgm:t>
    </dgm:pt>
    <dgm:pt modelId="{E1E70DBE-67F6-498A-B376-882E1D868C15}" type="parTrans" cxnId="{7DD0DCB2-5522-4FD9-BE14-F54D5EA34D01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D4FFDF2C-1DCA-4BD4-9C2A-9FE97CF6BD28}" type="sibTrans" cxnId="{7DD0DCB2-5522-4FD9-BE14-F54D5EA34D01}">
      <dgm:prSet custT="1"/>
      <dgm:spPr/>
      <dgm:t>
        <a:bodyPr/>
        <a:lstStyle/>
        <a:p>
          <a:endParaRPr lang="uk-UA" sz="1100">
            <a:latin typeface="Times New Roman" pitchFamily="18" charset="0"/>
            <a:cs typeface="Times New Roman" pitchFamily="18" charset="0"/>
          </a:endParaRPr>
        </a:p>
      </dgm:t>
    </dgm:pt>
    <dgm:pt modelId="{5759DC8B-53DD-4A40-B847-9443FF01DC09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29 кабінетів, з них 24 суміщених та 5 спеціалізованих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9FCF13FE-4D25-432D-BF90-8ABEAAB18D71}" type="parTrans" cxnId="{A43FB1B2-4C4F-4279-A049-CDE9D113942E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E5D521FB-DD0B-4C25-9FEE-19211B1DB34C}" type="sibTrans" cxnId="{A43FB1B2-4C4F-4279-A049-CDE9D113942E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ED202718-5E1E-4CED-8B80-5B3B034363D5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Спортзал 306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кв.м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7C2E4F27-6AD2-4890-A506-A267D39221D4}" type="parTrans" cxnId="{263CE379-8445-48E1-B5AB-365EF88E6E42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53009A92-8EA7-4A20-A5DE-FDBC69A62FC3}" type="sibTrans" cxnId="{263CE379-8445-48E1-B5AB-365EF88E6E42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858725BF-E979-4B90-8022-E9C6F9D2837C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Бібліотека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4FAD8B82-EDE4-4EBB-92C4-62CA204734E2}" type="parTrans" cxnId="{74C11A4E-65AB-4A74-9138-453D0130B846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53FD9EBC-FADC-498D-A015-59DBD27F6968}" type="sibTrans" cxnId="{74C11A4E-65AB-4A74-9138-453D0130B846}">
      <dgm:prSet/>
      <dgm:spPr/>
      <dgm:t>
        <a:bodyPr/>
        <a:lstStyle/>
        <a:p>
          <a:endParaRPr lang="uk-UA" sz="3200">
            <a:latin typeface="Times New Roman" pitchFamily="18" charset="0"/>
            <a:cs typeface="Times New Roman" pitchFamily="18" charset="0"/>
          </a:endParaRPr>
        </a:p>
      </dgm:t>
    </dgm:pt>
    <dgm:pt modelId="{83396C23-7D1A-4D3F-AA4C-F707BA4BB87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Висаджено 157 дерев, в тому числі 36 фруктових,  8 кущів, 2 клумби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2B3F82BE-93BC-4FE6-9F5F-835B225B4869}" type="parTrans" cxnId="{EC37D244-5139-4307-BC35-E53C7F01BF06}">
      <dgm:prSet/>
      <dgm:spPr/>
      <dgm:t>
        <a:bodyPr/>
        <a:lstStyle/>
        <a:p>
          <a:endParaRPr lang="ru-RU"/>
        </a:p>
      </dgm:t>
    </dgm:pt>
    <dgm:pt modelId="{20A9DF20-A117-40CB-AA09-5271E1150505}" type="sibTrans" cxnId="{EC37D244-5139-4307-BC35-E53C7F01BF06}">
      <dgm:prSet/>
      <dgm:spPr/>
      <dgm:t>
        <a:bodyPr/>
        <a:lstStyle/>
        <a:p>
          <a:endParaRPr lang="ru-RU"/>
        </a:p>
      </dgm:t>
    </dgm:pt>
    <dgm:pt modelId="{CA987E59-AD6A-4259-B1DE-527FF3D4E561}">
      <dgm:prSet phldrT="[Текст]" custT="1"/>
      <dgm:spPr/>
      <dgm:t>
        <a:bodyPr/>
        <a:lstStyle/>
        <a:p>
          <a:pPr marL="11430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Їдальня на 140 посадочних місць та </a:t>
          </a:r>
          <a:r>
            <a:rPr lang="uk-UA" sz="1600" dirty="0" err="1" smtClean="0">
              <a:latin typeface="Times New Roman" pitchFamily="18" charset="0"/>
              <a:cs typeface="Times New Roman" pitchFamily="18" charset="0"/>
            </a:rPr>
            <a:t>харчблок</a:t>
          </a:r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  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1D802C5C-39F0-476A-9C50-89A98719F2FE}" type="parTrans" cxnId="{ACCBE784-BF7B-449F-9420-B0B733BE033A}">
      <dgm:prSet/>
      <dgm:spPr/>
      <dgm:t>
        <a:bodyPr/>
        <a:lstStyle/>
        <a:p>
          <a:endParaRPr lang="ru-RU"/>
        </a:p>
      </dgm:t>
    </dgm:pt>
    <dgm:pt modelId="{EB2E3276-FE67-488F-B60B-FF6A435A25C0}" type="sibTrans" cxnId="{ACCBE784-BF7B-449F-9420-B0B733BE033A}">
      <dgm:prSet/>
      <dgm:spPr/>
      <dgm:t>
        <a:bodyPr/>
        <a:lstStyle/>
        <a:p>
          <a:endParaRPr lang="ru-RU"/>
        </a:p>
      </dgm:t>
    </dgm:pt>
    <dgm:pt modelId="{EA4472AA-73CF-4B28-BBD6-4B79A787D608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Тир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F0127E15-B358-4416-BACD-F073DD152095}" type="parTrans" cxnId="{3F094E1F-3133-46B8-AE0F-C38A5776034F}">
      <dgm:prSet/>
      <dgm:spPr/>
      <dgm:t>
        <a:bodyPr/>
        <a:lstStyle/>
        <a:p>
          <a:endParaRPr lang="ru-RU"/>
        </a:p>
      </dgm:t>
    </dgm:pt>
    <dgm:pt modelId="{CDB4CBBD-5907-4EEB-8D89-60F5FB17378B}" type="sibTrans" cxnId="{3F094E1F-3133-46B8-AE0F-C38A5776034F}">
      <dgm:prSet/>
      <dgm:spPr/>
      <dgm:t>
        <a:bodyPr/>
        <a:lstStyle/>
        <a:p>
          <a:endParaRPr lang="ru-RU"/>
        </a:p>
      </dgm:t>
    </dgm:pt>
    <dgm:pt modelId="{78D73D77-76B2-4661-BBFD-EBA3A5E27140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Медичний кабінет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2003F1B9-CFCA-48AE-A00D-8D878EA96775}" type="parTrans" cxnId="{113FCBD1-20BA-452D-8959-184BC358A609}">
      <dgm:prSet/>
      <dgm:spPr/>
      <dgm:t>
        <a:bodyPr/>
        <a:lstStyle/>
        <a:p>
          <a:endParaRPr lang="ru-RU"/>
        </a:p>
      </dgm:t>
    </dgm:pt>
    <dgm:pt modelId="{43F5F0D7-D193-452C-8C27-8EECCD27C5FB}" type="sibTrans" cxnId="{113FCBD1-20BA-452D-8959-184BC358A609}">
      <dgm:prSet/>
      <dgm:spPr/>
      <dgm:t>
        <a:bodyPr/>
        <a:lstStyle/>
        <a:p>
          <a:endParaRPr lang="ru-RU"/>
        </a:p>
      </dgm:t>
    </dgm:pt>
    <dgm:pt modelId="{0F9A8878-63E8-45C0-B258-F51FC8142973}">
      <dgm:prSet phldrT="[Текст]" custT="1"/>
      <dgm:spPr/>
      <dgm:t>
        <a:bodyPr/>
        <a:lstStyle/>
        <a:p>
          <a:r>
            <a:rPr lang="uk-UA" sz="1600" dirty="0" smtClean="0">
              <a:latin typeface="Times New Roman" pitchFamily="18" charset="0"/>
              <a:cs typeface="Times New Roman" pitchFamily="18" charset="0"/>
            </a:rPr>
            <a:t>Музей </a:t>
          </a:r>
          <a:endParaRPr lang="uk-UA" sz="1600" dirty="0">
            <a:latin typeface="Times New Roman" pitchFamily="18" charset="0"/>
            <a:cs typeface="Times New Roman" pitchFamily="18" charset="0"/>
          </a:endParaRPr>
        </a:p>
      </dgm:t>
    </dgm:pt>
    <dgm:pt modelId="{FC387445-BCD9-4F4A-8EE1-CB187DA0C49E}" type="parTrans" cxnId="{DE88CEC6-7AA5-4D3F-8BDB-02E99EC02D6A}">
      <dgm:prSet/>
      <dgm:spPr/>
    </dgm:pt>
    <dgm:pt modelId="{218E7C87-A1A8-4763-9238-7D5109AD7DE7}" type="sibTrans" cxnId="{DE88CEC6-7AA5-4D3F-8BDB-02E99EC02D6A}">
      <dgm:prSet/>
      <dgm:spPr/>
    </dgm:pt>
    <dgm:pt modelId="{36B28708-707C-4BEA-8A8B-DE4737261F82}" type="pres">
      <dgm:prSet presAssocID="{03D84764-A971-4A97-8B04-AD84C51000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EA4203-F94F-4F1A-BFAE-2C4E70AEB80E}" type="pres">
      <dgm:prSet presAssocID="{A53F79B5-F3AF-435B-8A07-522215D6A6D4}" presName="composite" presStyleCnt="0"/>
      <dgm:spPr/>
    </dgm:pt>
    <dgm:pt modelId="{8D72DD4C-C3EC-4DDA-A421-25CF01D53D0F}" type="pres">
      <dgm:prSet presAssocID="{A53F79B5-F3AF-435B-8A07-522215D6A6D4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2411E-36D8-4CE7-B6D2-68064C05B7CF}" type="pres">
      <dgm:prSet presAssocID="{A53F79B5-F3AF-435B-8A07-522215D6A6D4}" presName="parSh" presStyleLbl="node1" presStyleIdx="0" presStyleCnt="2" custScaleX="207731" custScaleY="284273" custLinFactNeighborX="-623" custLinFactNeighborY="17996"/>
      <dgm:spPr/>
      <dgm:t>
        <a:bodyPr/>
        <a:lstStyle/>
        <a:p>
          <a:endParaRPr lang="ru-RU"/>
        </a:p>
      </dgm:t>
    </dgm:pt>
    <dgm:pt modelId="{32BBF548-74B3-4FC8-BC4C-27182385F8C9}" type="pres">
      <dgm:prSet presAssocID="{A53F79B5-F3AF-435B-8A07-522215D6A6D4}" presName="desTx" presStyleLbl="fgAcc1" presStyleIdx="0" presStyleCnt="2" custScaleX="160068" custScaleY="120378" custLinFactNeighborX="-4823" custLinFactNeighborY="3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21F7D-D990-4439-9109-0E765DF181B3}" type="pres">
      <dgm:prSet presAssocID="{8F5E3186-386F-4FA6-9490-ADF8B82BB99A}" presName="sibTrans" presStyleLbl="sibTrans2D1" presStyleIdx="0" presStyleCnt="1" custScaleX="203341" custLinFactY="-47285" custLinFactNeighborX="4073" custLinFactNeighborY="-100000"/>
      <dgm:spPr/>
      <dgm:t>
        <a:bodyPr/>
        <a:lstStyle/>
        <a:p>
          <a:endParaRPr lang="ru-RU"/>
        </a:p>
      </dgm:t>
    </dgm:pt>
    <dgm:pt modelId="{61403761-0B26-439F-B3A2-98D97DF55CCD}" type="pres">
      <dgm:prSet presAssocID="{8F5E3186-386F-4FA6-9490-ADF8B82BB99A}" presName="connTx" presStyleLbl="sibTrans2D1" presStyleIdx="0" presStyleCnt="1"/>
      <dgm:spPr/>
      <dgm:t>
        <a:bodyPr/>
        <a:lstStyle/>
        <a:p>
          <a:endParaRPr lang="ru-RU"/>
        </a:p>
      </dgm:t>
    </dgm:pt>
    <dgm:pt modelId="{342BC4C0-9015-49AF-A8F4-AA6098CF4A28}" type="pres">
      <dgm:prSet presAssocID="{145FECC6-0016-4F6A-96A8-4FA26234C382}" presName="composite" presStyleCnt="0"/>
      <dgm:spPr/>
    </dgm:pt>
    <dgm:pt modelId="{6C9D0EB9-D70B-4BF8-A23C-4FAD8D383934}" type="pres">
      <dgm:prSet presAssocID="{145FECC6-0016-4F6A-96A8-4FA26234C38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19E63-8EFA-4838-B272-404D08B560E9}" type="pres">
      <dgm:prSet presAssocID="{145FECC6-0016-4F6A-96A8-4FA26234C382}" presName="parSh" presStyleLbl="node1" presStyleIdx="1" presStyleCnt="2" custScaleX="189272" custScaleY="220751" custLinFactNeighborX="1615" custLinFactNeighborY="21047"/>
      <dgm:spPr/>
      <dgm:t>
        <a:bodyPr/>
        <a:lstStyle/>
        <a:p>
          <a:endParaRPr lang="ru-RU"/>
        </a:p>
      </dgm:t>
    </dgm:pt>
    <dgm:pt modelId="{4AD900EF-BB33-44A4-8AF9-E49243B21A66}" type="pres">
      <dgm:prSet presAssocID="{145FECC6-0016-4F6A-96A8-4FA26234C382}" presName="desTx" presStyleLbl="fgAcc1" presStyleIdx="1" presStyleCnt="2" custScaleX="186434" custLinFactNeighborX="-19020" custLinFactNeighborY="-3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FE019B-1439-4FFB-97FF-C1B8B7694324}" type="presOf" srcId="{0F9A8878-63E8-45C0-B258-F51FC8142973}" destId="{4AD900EF-BB33-44A4-8AF9-E49243B21A66}" srcOrd="0" destOrd="5" presId="urn:microsoft.com/office/officeart/2005/8/layout/process3"/>
    <dgm:cxn modelId="{B2374BFC-1614-4F3E-B88B-D7F64649823C}" type="presOf" srcId="{A53F79B5-F3AF-435B-8A07-522215D6A6D4}" destId="{9002411E-36D8-4CE7-B6D2-68064C05B7CF}" srcOrd="1" destOrd="0" presId="urn:microsoft.com/office/officeart/2005/8/layout/process3"/>
    <dgm:cxn modelId="{7DD0DCB2-5522-4FD9-BE14-F54D5EA34D01}" srcId="{03D84764-A971-4A97-8B04-AD84C510003A}" destId="{145FECC6-0016-4F6A-96A8-4FA26234C382}" srcOrd="1" destOrd="0" parTransId="{E1E70DBE-67F6-498A-B376-882E1D868C15}" sibTransId="{D4FFDF2C-1DCA-4BD4-9C2A-9FE97CF6BD28}"/>
    <dgm:cxn modelId="{EAD84795-E06F-4B53-9718-60F6A82EFCA1}" srcId="{A53F79B5-F3AF-435B-8A07-522215D6A6D4}" destId="{EF7D364C-18C4-45FF-BA24-D3D608CD5C4C}" srcOrd="0" destOrd="0" parTransId="{A2AC95B0-F8EC-4A3E-97F1-5C633F8D5C6D}" sibTransId="{35CDFD10-107B-4775-9E1F-9620BB813A9B}"/>
    <dgm:cxn modelId="{EC37D244-5139-4307-BC35-E53C7F01BF06}" srcId="{A53F79B5-F3AF-435B-8A07-522215D6A6D4}" destId="{83396C23-7D1A-4D3F-AA4C-F707BA4BB872}" srcOrd="1" destOrd="0" parTransId="{2B3F82BE-93BC-4FE6-9F5F-835B225B4869}" sibTransId="{20A9DF20-A117-40CB-AA09-5271E1150505}"/>
    <dgm:cxn modelId="{A43FB1B2-4C4F-4279-A049-CDE9D113942E}" srcId="{145FECC6-0016-4F6A-96A8-4FA26234C382}" destId="{5759DC8B-53DD-4A40-B847-9443FF01DC09}" srcOrd="0" destOrd="0" parTransId="{9FCF13FE-4D25-432D-BF90-8ABEAAB18D71}" sibTransId="{E5D521FB-DD0B-4C25-9FEE-19211B1DB34C}"/>
    <dgm:cxn modelId="{74C11A4E-65AB-4A74-9138-453D0130B846}" srcId="{145FECC6-0016-4F6A-96A8-4FA26234C382}" destId="{858725BF-E979-4B90-8022-E9C6F9D2837C}" srcOrd="2" destOrd="0" parTransId="{4FAD8B82-EDE4-4EBB-92C4-62CA204734E2}" sibTransId="{53FD9EBC-FADC-498D-A015-59DBD27F6968}"/>
    <dgm:cxn modelId="{BDA75327-F0CD-4DB5-857C-7FF831AF1B90}" type="presOf" srcId="{8F5E3186-386F-4FA6-9490-ADF8B82BB99A}" destId="{79A21F7D-D990-4439-9109-0E765DF181B3}" srcOrd="0" destOrd="0" presId="urn:microsoft.com/office/officeart/2005/8/layout/process3"/>
    <dgm:cxn modelId="{F9598ADD-EC1D-4950-AA4A-A27DA8EDD5B5}" type="presOf" srcId="{78D73D77-76B2-4661-BBFD-EBA3A5E27140}" destId="{4AD900EF-BB33-44A4-8AF9-E49243B21A66}" srcOrd="0" destOrd="4" presId="urn:microsoft.com/office/officeart/2005/8/layout/process3"/>
    <dgm:cxn modelId="{3F094E1F-3133-46B8-AE0F-C38A5776034F}" srcId="{145FECC6-0016-4F6A-96A8-4FA26234C382}" destId="{EA4472AA-73CF-4B28-BBD6-4B79A787D608}" srcOrd="3" destOrd="0" parTransId="{F0127E15-B358-4416-BACD-F073DD152095}" sibTransId="{CDB4CBBD-5907-4EEB-8D89-60F5FB17378B}"/>
    <dgm:cxn modelId="{DE88CEC6-7AA5-4D3F-8BDB-02E99EC02D6A}" srcId="{145FECC6-0016-4F6A-96A8-4FA26234C382}" destId="{0F9A8878-63E8-45C0-B258-F51FC8142973}" srcOrd="5" destOrd="0" parTransId="{FC387445-BCD9-4F4A-8EE1-CB187DA0C49E}" sibTransId="{218E7C87-A1A8-4763-9238-7D5109AD7DE7}"/>
    <dgm:cxn modelId="{72F85A2D-A8C4-4C53-B390-39E95190C1E6}" type="presOf" srcId="{EA4472AA-73CF-4B28-BBD6-4B79A787D608}" destId="{4AD900EF-BB33-44A4-8AF9-E49243B21A66}" srcOrd="0" destOrd="3" presId="urn:microsoft.com/office/officeart/2005/8/layout/process3"/>
    <dgm:cxn modelId="{263CE379-8445-48E1-B5AB-365EF88E6E42}" srcId="{145FECC6-0016-4F6A-96A8-4FA26234C382}" destId="{ED202718-5E1E-4CED-8B80-5B3B034363D5}" srcOrd="1" destOrd="0" parTransId="{7C2E4F27-6AD2-4890-A506-A267D39221D4}" sibTransId="{53009A92-8EA7-4A20-A5DE-FDBC69A62FC3}"/>
    <dgm:cxn modelId="{DA1261C8-4B1A-4F54-8EBB-14B28431EB18}" type="presOf" srcId="{AA523786-9456-4F90-9E63-4400109014DA}" destId="{32BBF548-74B3-4FC8-BC4C-27182385F8C9}" srcOrd="0" destOrd="2" presId="urn:microsoft.com/office/officeart/2005/8/layout/process3"/>
    <dgm:cxn modelId="{16AF3F1E-0F63-42B4-A3D1-EC382043F74B}" type="presOf" srcId="{CA987E59-AD6A-4259-B1DE-527FF3D4E561}" destId="{32BBF548-74B3-4FC8-BC4C-27182385F8C9}" srcOrd="0" destOrd="3" presId="urn:microsoft.com/office/officeart/2005/8/layout/process3"/>
    <dgm:cxn modelId="{2271A06B-E6C3-4857-BB6C-568F65FB5FEA}" type="presOf" srcId="{145FECC6-0016-4F6A-96A8-4FA26234C382}" destId="{6C9D0EB9-D70B-4BF8-A23C-4FAD8D383934}" srcOrd="0" destOrd="0" presId="urn:microsoft.com/office/officeart/2005/8/layout/process3"/>
    <dgm:cxn modelId="{2DD148E9-D70A-4392-9026-7B17B15FF0BF}" srcId="{03D84764-A971-4A97-8B04-AD84C510003A}" destId="{A53F79B5-F3AF-435B-8A07-522215D6A6D4}" srcOrd="0" destOrd="0" parTransId="{E1278450-BD61-46B7-8DE4-F604EADCAE33}" sibTransId="{8F5E3186-386F-4FA6-9490-ADF8B82BB99A}"/>
    <dgm:cxn modelId="{AC9C6AD2-2251-4F5A-A222-3015E9A994D1}" type="presOf" srcId="{03D84764-A971-4A97-8B04-AD84C510003A}" destId="{36B28708-707C-4BEA-8A8B-DE4737261F82}" srcOrd="0" destOrd="0" presId="urn:microsoft.com/office/officeart/2005/8/layout/process3"/>
    <dgm:cxn modelId="{DBC2A971-B77F-4A81-B1ED-5178110A56B0}" type="presOf" srcId="{145FECC6-0016-4F6A-96A8-4FA26234C382}" destId="{08019E63-8EFA-4838-B272-404D08B560E9}" srcOrd="1" destOrd="0" presId="urn:microsoft.com/office/officeart/2005/8/layout/process3"/>
    <dgm:cxn modelId="{FD6F3BC4-610D-4731-A3E9-41F4DA5DE9EB}" type="presOf" srcId="{EF7D364C-18C4-45FF-BA24-D3D608CD5C4C}" destId="{32BBF548-74B3-4FC8-BC4C-27182385F8C9}" srcOrd="0" destOrd="0" presId="urn:microsoft.com/office/officeart/2005/8/layout/process3"/>
    <dgm:cxn modelId="{E6C00914-4630-4693-872B-D2A1F1E16183}" type="presOf" srcId="{858725BF-E979-4B90-8022-E9C6F9D2837C}" destId="{4AD900EF-BB33-44A4-8AF9-E49243B21A66}" srcOrd="0" destOrd="2" presId="urn:microsoft.com/office/officeart/2005/8/layout/process3"/>
    <dgm:cxn modelId="{6A2B2729-8FCA-4D7F-9B7C-AFD43C35A330}" srcId="{A53F79B5-F3AF-435B-8A07-522215D6A6D4}" destId="{AA523786-9456-4F90-9E63-4400109014DA}" srcOrd="2" destOrd="0" parTransId="{159B58A1-116D-4FF7-9187-42BC439905E0}" sibTransId="{3D0AAC6B-F237-4B99-BA6F-5D5C84507C06}"/>
    <dgm:cxn modelId="{ACCBE784-BF7B-449F-9420-B0B733BE033A}" srcId="{A53F79B5-F3AF-435B-8A07-522215D6A6D4}" destId="{CA987E59-AD6A-4259-B1DE-527FF3D4E561}" srcOrd="3" destOrd="0" parTransId="{1D802C5C-39F0-476A-9C50-89A98719F2FE}" sibTransId="{EB2E3276-FE67-488F-B60B-FF6A435A25C0}"/>
    <dgm:cxn modelId="{C03FECEA-1E69-474A-B7FE-8477CDD0E2FD}" type="presOf" srcId="{ED202718-5E1E-4CED-8B80-5B3B034363D5}" destId="{4AD900EF-BB33-44A4-8AF9-E49243B21A66}" srcOrd="0" destOrd="1" presId="urn:microsoft.com/office/officeart/2005/8/layout/process3"/>
    <dgm:cxn modelId="{5602E304-266C-40F1-9888-3E5E37541989}" type="presOf" srcId="{83396C23-7D1A-4D3F-AA4C-F707BA4BB872}" destId="{32BBF548-74B3-4FC8-BC4C-27182385F8C9}" srcOrd="0" destOrd="1" presId="urn:microsoft.com/office/officeart/2005/8/layout/process3"/>
    <dgm:cxn modelId="{113FCBD1-20BA-452D-8959-184BC358A609}" srcId="{145FECC6-0016-4F6A-96A8-4FA26234C382}" destId="{78D73D77-76B2-4661-BBFD-EBA3A5E27140}" srcOrd="4" destOrd="0" parTransId="{2003F1B9-CFCA-48AE-A00D-8D878EA96775}" sibTransId="{43F5F0D7-D193-452C-8C27-8EECCD27C5FB}"/>
    <dgm:cxn modelId="{845F4BB4-EFE2-40CB-9DB1-AB95AA3E189A}" type="presOf" srcId="{5759DC8B-53DD-4A40-B847-9443FF01DC09}" destId="{4AD900EF-BB33-44A4-8AF9-E49243B21A66}" srcOrd="0" destOrd="0" presId="urn:microsoft.com/office/officeart/2005/8/layout/process3"/>
    <dgm:cxn modelId="{67AD2786-741D-42B4-B5DD-F79A4DBCAA68}" type="presOf" srcId="{A53F79B5-F3AF-435B-8A07-522215D6A6D4}" destId="{8D72DD4C-C3EC-4DDA-A421-25CF01D53D0F}" srcOrd="0" destOrd="0" presId="urn:microsoft.com/office/officeart/2005/8/layout/process3"/>
    <dgm:cxn modelId="{13DC5584-6299-49FA-B31C-937AE9909E29}" type="presOf" srcId="{8F5E3186-386F-4FA6-9490-ADF8B82BB99A}" destId="{61403761-0B26-439F-B3A2-98D97DF55CCD}" srcOrd="1" destOrd="0" presId="urn:microsoft.com/office/officeart/2005/8/layout/process3"/>
    <dgm:cxn modelId="{6C121D64-BD77-48B8-869B-F48CB457D440}" type="presParOf" srcId="{36B28708-707C-4BEA-8A8B-DE4737261F82}" destId="{A8EA4203-F94F-4F1A-BFAE-2C4E70AEB80E}" srcOrd="0" destOrd="0" presId="urn:microsoft.com/office/officeart/2005/8/layout/process3"/>
    <dgm:cxn modelId="{F2442678-8594-4715-973A-055C7F4EE05F}" type="presParOf" srcId="{A8EA4203-F94F-4F1A-BFAE-2C4E70AEB80E}" destId="{8D72DD4C-C3EC-4DDA-A421-25CF01D53D0F}" srcOrd="0" destOrd="0" presId="urn:microsoft.com/office/officeart/2005/8/layout/process3"/>
    <dgm:cxn modelId="{1B6AC841-6ECE-4AD4-89D5-28411CFD376F}" type="presParOf" srcId="{A8EA4203-F94F-4F1A-BFAE-2C4E70AEB80E}" destId="{9002411E-36D8-4CE7-B6D2-68064C05B7CF}" srcOrd="1" destOrd="0" presId="urn:microsoft.com/office/officeart/2005/8/layout/process3"/>
    <dgm:cxn modelId="{5A2625F5-0439-42BE-BA24-1D701780A09B}" type="presParOf" srcId="{A8EA4203-F94F-4F1A-BFAE-2C4E70AEB80E}" destId="{32BBF548-74B3-4FC8-BC4C-27182385F8C9}" srcOrd="2" destOrd="0" presId="urn:microsoft.com/office/officeart/2005/8/layout/process3"/>
    <dgm:cxn modelId="{0D6EC937-BD85-434A-AED1-FBDD9B724BCD}" type="presParOf" srcId="{36B28708-707C-4BEA-8A8B-DE4737261F82}" destId="{79A21F7D-D990-4439-9109-0E765DF181B3}" srcOrd="1" destOrd="0" presId="urn:microsoft.com/office/officeart/2005/8/layout/process3"/>
    <dgm:cxn modelId="{6569432E-B4FC-42D7-8509-B660C4B4E098}" type="presParOf" srcId="{79A21F7D-D990-4439-9109-0E765DF181B3}" destId="{61403761-0B26-439F-B3A2-98D97DF55CCD}" srcOrd="0" destOrd="0" presId="urn:microsoft.com/office/officeart/2005/8/layout/process3"/>
    <dgm:cxn modelId="{0385967A-4FCF-4DD7-B402-B528C8A67F60}" type="presParOf" srcId="{36B28708-707C-4BEA-8A8B-DE4737261F82}" destId="{342BC4C0-9015-49AF-A8F4-AA6098CF4A28}" srcOrd="2" destOrd="0" presId="urn:microsoft.com/office/officeart/2005/8/layout/process3"/>
    <dgm:cxn modelId="{CF286718-1E79-4927-8221-9D901F75C119}" type="presParOf" srcId="{342BC4C0-9015-49AF-A8F4-AA6098CF4A28}" destId="{6C9D0EB9-D70B-4BF8-A23C-4FAD8D383934}" srcOrd="0" destOrd="0" presId="urn:microsoft.com/office/officeart/2005/8/layout/process3"/>
    <dgm:cxn modelId="{86AEF55C-6467-4F9C-82E4-4035AD7C6B2B}" type="presParOf" srcId="{342BC4C0-9015-49AF-A8F4-AA6098CF4A28}" destId="{08019E63-8EFA-4838-B272-404D08B560E9}" srcOrd="1" destOrd="0" presId="urn:microsoft.com/office/officeart/2005/8/layout/process3"/>
    <dgm:cxn modelId="{00459693-017B-4CCE-BA17-84A5E5EDB1AD}" type="presParOf" srcId="{342BC4C0-9015-49AF-A8F4-AA6098CF4A28}" destId="{4AD900EF-BB33-44A4-8AF9-E49243B21A6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137B3-903E-4B8B-B497-8010D6DA5B08}" type="doc">
      <dgm:prSet loTypeId="urn:microsoft.com/office/officeart/2005/8/layout/process4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A0D52E77-C20B-481E-BB8E-90185144CC14}">
      <dgm:prSet phldrT="[Текст]" custT="1"/>
      <dgm:spPr/>
      <dgm:t>
        <a:bodyPr/>
        <a:lstStyle/>
        <a:p>
          <a:r>
            <a:rPr lang="uk-UA" sz="3200" dirty="0" smtClean="0">
              <a:latin typeface="Times New Roman" pitchFamily="18" charset="0"/>
              <a:cs typeface="Times New Roman" pitchFamily="18" charset="0"/>
            </a:rPr>
            <a:t>Директор </a:t>
          </a:r>
          <a:endParaRPr lang="uk-UA" sz="3200" dirty="0">
            <a:latin typeface="Times New Roman" pitchFamily="18" charset="0"/>
            <a:cs typeface="Times New Roman" pitchFamily="18" charset="0"/>
          </a:endParaRPr>
        </a:p>
      </dgm:t>
    </dgm:pt>
    <dgm:pt modelId="{6B3879D9-D93B-4E5A-AF88-319D1C8F6CA5}" type="parTrans" cxnId="{EA0D4A2E-BB8F-4294-A450-D874430D343F}">
      <dgm:prSet/>
      <dgm:spPr/>
      <dgm:t>
        <a:bodyPr/>
        <a:lstStyle/>
        <a:p>
          <a:endParaRPr lang="uk-UA"/>
        </a:p>
      </dgm:t>
    </dgm:pt>
    <dgm:pt modelId="{EC210621-3875-482F-9527-11BF7B7ACA27}" type="sibTrans" cxnId="{EA0D4A2E-BB8F-4294-A450-D874430D343F}">
      <dgm:prSet/>
      <dgm:spPr/>
      <dgm:t>
        <a:bodyPr/>
        <a:lstStyle/>
        <a:p>
          <a:endParaRPr lang="uk-UA"/>
        </a:p>
      </dgm:t>
    </dgm:pt>
    <dgm:pt modelId="{28CA3C71-9553-4BE6-BA17-C340A141BB6C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Класні керівники (22)</a:t>
          </a:r>
          <a:endParaRPr lang="uk-UA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45C5A4-E0C1-4CA3-AD70-F66AB06A4224}" type="parTrans" cxnId="{D8D194C8-BD6C-4057-9721-CD75310A7FD6}">
      <dgm:prSet/>
      <dgm:spPr/>
      <dgm:t>
        <a:bodyPr/>
        <a:lstStyle/>
        <a:p>
          <a:endParaRPr lang="uk-UA"/>
        </a:p>
      </dgm:t>
    </dgm:pt>
    <dgm:pt modelId="{66A4A07A-8F3B-41BC-A38E-BFBEADFCDCD1}" type="sibTrans" cxnId="{D8D194C8-BD6C-4057-9721-CD75310A7FD6}">
      <dgm:prSet/>
      <dgm:spPr/>
      <dgm:t>
        <a:bodyPr/>
        <a:lstStyle/>
        <a:p>
          <a:endParaRPr lang="uk-UA"/>
        </a:p>
      </dgm:t>
    </dgm:pt>
    <dgm:pt modelId="{54D1FC03-F611-4589-A90F-553F83425A1E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Вихователі ГПД (2)</a:t>
          </a:r>
          <a:endParaRPr lang="uk-UA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1E2105-569B-43BC-A967-61BC36A61D07}" type="parTrans" cxnId="{2E1A293A-6D67-4BF3-9C9B-8E51473CA9EE}">
      <dgm:prSet/>
      <dgm:spPr/>
      <dgm:t>
        <a:bodyPr/>
        <a:lstStyle/>
        <a:p>
          <a:endParaRPr lang="uk-UA"/>
        </a:p>
      </dgm:t>
    </dgm:pt>
    <dgm:pt modelId="{62262DAD-52F2-4BC1-91C7-9DA1E0C6E008}" type="sibTrans" cxnId="{2E1A293A-6D67-4BF3-9C9B-8E51473CA9EE}">
      <dgm:prSet/>
      <dgm:spPr/>
      <dgm:t>
        <a:bodyPr/>
        <a:lstStyle/>
        <a:p>
          <a:endParaRPr lang="uk-UA"/>
        </a:p>
      </dgm:t>
    </dgm:pt>
    <dgm:pt modelId="{32460DE9-B9EE-4F66-AEF1-71CE8918336E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Керівники гуртків </a:t>
          </a:r>
        </a:p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(13)</a:t>
          </a:r>
          <a:endParaRPr lang="uk-UA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C55885-EF7A-45D4-94E1-1F49FA065FDD}" type="parTrans" cxnId="{61A7BA8E-E515-49A0-ACE6-595F91B2EA1C}">
      <dgm:prSet/>
      <dgm:spPr/>
      <dgm:t>
        <a:bodyPr/>
        <a:lstStyle/>
        <a:p>
          <a:endParaRPr lang="uk-UA"/>
        </a:p>
      </dgm:t>
    </dgm:pt>
    <dgm:pt modelId="{7ECF1A72-B2CA-4797-874B-B73CD832F6DC}" type="sibTrans" cxnId="{61A7BA8E-E515-49A0-ACE6-595F91B2EA1C}">
      <dgm:prSet/>
      <dgm:spPr/>
      <dgm:t>
        <a:bodyPr/>
        <a:lstStyle/>
        <a:p>
          <a:endParaRPr lang="uk-UA"/>
        </a:p>
      </dgm:t>
    </dgm:pt>
    <dgm:pt modelId="{1EBC468B-73AB-4ECF-983C-E391424F5443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Педагог-організатор (2)</a:t>
          </a:r>
          <a:endParaRPr lang="uk-UA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7FCA4D-CFC2-4816-BDB1-816910761CCD}" type="parTrans" cxnId="{0B114A0F-2631-40C1-8723-34B01D1006C0}">
      <dgm:prSet/>
      <dgm:spPr/>
      <dgm:t>
        <a:bodyPr/>
        <a:lstStyle/>
        <a:p>
          <a:endParaRPr lang="ru-RU"/>
        </a:p>
      </dgm:t>
    </dgm:pt>
    <dgm:pt modelId="{C1B29466-FAA4-41ED-94BF-5AC2E564525F}" type="sibTrans" cxnId="{0B114A0F-2631-40C1-8723-34B01D1006C0}">
      <dgm:prSet/>
      <dgm:spPr/>
      <dgm:t>
        <a:bodyPr/>
        <a:lstStyle/>
        <a:p>
          <a:endParaRPr lang="ru-RU"/>
        </a:p>
      </dgm:t>
    </dgm:pt>
    <dgm:pt modelId="{B5CC2082-970A-4F33-A793-60E1E4E276AC}">
      <dgm:prSet phldrT="[Текст]" custT="1"/>
      <dgm:spPr/>
      <dgm:t>
        <a:bodyPr/>
        <a:lstStyle/>
        <a:p>
          <a:r>
            <a:rPr lang="uk-UA" sz="3200" dirty="0" smtClean="0">
              <a:latin typeface="Times New Roman" pitchFamily="18" charset="0"/>
              <a:cs typeface="Times New Roman" pitchFamily="18" charset="0"/>
            </a:rPr>
            <a:t>Заступники директора з навчально-виховної роботи  </a:t>
          </a:r>
          <a:endParaRPr lang="uk-UA" sz="3200" dirty="0">
            <a:latin typeface="Times New Roman" pitchFamily="18" charset="0"/>
            <a:cs typeface="Times New Roman" pitchFamily="18" charset="0"/>
          </a:endParaRPr>
        </a:p>
      </dgm:t>
    </dgm:pt>
    <dgm:pt modelId="{23B30112-426F-4B11-BE9D-945460E0FE1D}" type="parTrans" cxnId="{E57B521B-A93D-4D3E-BB82-8A12DEAF6B67}">
      <dgm:prSet/>
      <dgm:spPr/>
      <dgm:t>
        <a:bodyPr/>
        <a:lstStyle/>
        <a:p>
          <a:endParaRPr lang="ru-RU"/>
        </a:p>
      </dgm:t>
    </dgm:pt>
    <dgm:pt modelId="{C43CD600-0D8D-4979-9A3A-7C304D2D3596}" type="sibTrans" cxnId="{E57B521B-A93D-4D3E-BB82-8A12DEAF6B67}">
      <dgm:prSet/>
      <dgm:spPr/>
      <dgm:t>
        <a:bodyPr/>
        <a:lstStyle/>
        <a:p>
          <a:endParaRPr lang="ru-RU"/>
        </a:p>
      </dgm:t>
    </dgm:pt>
    <dgm:pt modelId="{9A2A427C-EDD9-4E54-B587-6AB8E3C8A39D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Бібліотекар, психолог та соціальний педагог </a:t>
          </a:r>
          <a:endParaRPr lang="uk-UA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9011E5-1891-47FD-8F62-E0619669F5B8}" type="parTrans" cxnId="{77E7B085-FB80-4AEE-8C30-9687B1740047}">
      <dgm:prSet/>
      <dgm:spPr/>
      <dgm:t>
        <a:bodyPr/>
        <a:lstStyle/>
        <a:p>
          <a:endParaRPr lang="ru-RU"/>
        </a:p>
      </dgm:t>
    </dgm:pt>
    <dgm:pt modelId="{9D41DD74-3957-4CA8-86F7-0301ABE05EE0}" type="sibTrans" cxnId="{77E7B085-FB80-4AEE-8C30-9687B1740047}">
      <dgm:prSet/>
      <dgm:spPr/>
      <dgm:t>
        <a:bodyPr/>
        <a:lstStyle/>
        <a:p>
          <a:endParaRPr lang="ru-RU"/>
        </a:p>
      </dgm:t>
    </dgm:pt>
    <dgm:pt modelId="{5D0E1EE3-AEA8-49E6-A83F-F05D0539E159}" type="pres">
      <dgm:prSet presAssocID="{CA5137B3-903E-4B8B-B497-8010D6DA5B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80C882-F77F-41B4-B311-198AF987C5E7}" type="pres">
      <dgm:prSet presAssocID="{9A2A427C-EDD9-4E54-B587-6AB8E3C8A39D}" presName="boxAndChildren" presStyleCnt="0"/>
      <dgm:spPr/>
    </dgm:pt>
    <dgm:pt modelId="{CD0CA516-CD1A-40F8-A884-904B11A5A07D}" type="pres">
      <dgm:prSet presAssocID="{9A2A427C-EDD9-4E54-B587-6AB8E3C8A39D}" presName="parentTextBox" presStyleLbl="node1" presStyleIdx="0" presStyleCnt="3" custScaleY="17509"/>
      <dgm:spPr/>
      <dgm:t>
        <a:bodyPr/>
        <a:lstStyle/>
        <a:p>
          <a:endParaRPr lang="ru-RU"/>
        </a:p>
      </dgm:t>
    </dgm:pt>
    <dgm:pt modelId="{8535847B-F497-4BF4-AD6F-43EC41251D26}" type="pres">
      <dgm:prSet presAssocID="{C43CD600-0D8D-4979-9A3A-7C304D2D3596}" presName="sp" presStyleCnt="0"/>
      <dgm:spPr/>
    </dgm:pt>
    <dgm:pt modelId="{FC034D03-FE22-449B-8E4A-C5D88C527230}" type="pres">
      <dgm:prSet presAssocID="{B5CC2082-970A-4F33-A793-60E1E4E276AC}" presName="arrowAndChildren" presStyleCnt="0"/>
      <dgm:spPr/>
    </dgm:pt>
    <dgm:pt modelId="{995F1108-8F15-4DA0-BB09-6E42C7647A29}" type="pres">
      <dgm:prSet presAssocID="{B5CC2082-970A-4F33-A793-60E1E4E276AC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BC3DC10-6FB3-4988-B5D4-8CD8182BC673}" type="pres">
      <dgm:prSet presAssocID="{B5CC2082-970A-4F33-A793-60E1E4E276AC}" presName="arrow" presStyleLbl="node1" presStyleIdx="1" presStyleCnt="3"/>
      <dgm:spPr/>
      <dgm:t>
        <a:bodyPr/>
        <a:lstStyle/>
        <a:p>
          <a:endParaRPr lang="ru-RU"/>
        </a:p>
      </dgm:t>
    </dgm:pt>
    <dgm:pt modelId="{71FC2059-4BB6-4A55-9AF6-954296707BE9}" type="pres">
      <dgm:prSet presAssocID="{B5CC2082-970A-4F33-A793-60E1E4E276AC}" presName="descendantArrow" presStyleCnt="0"/>
      <dgm:spPr/>
    </dgm:pt>
    <dgm:pt modelId="{A4C9EBFE-9403-49BC-962C-4B54A8918F7F}" type="pres">
      <dgm:prSet presAssocID="{28CA3C71-9553-4BE6-BA17-C340A141BB6C}" presName="childTextArrow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DDCD2-BC61-4193-A4C5-6EA822B82EB2}" type="pres">
      <dgm:prSet presAssocID="{54D1FC03-F611-4589-A90F-553F83425A1E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BAAA2-F3A4-4787-8611-226A0C43FF40}" type="pres">
      <dgm:prSet presAssocID="{32460DE9-B9EE-4F66-AEF1-71CE8918336E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4D46E-C785-46B8-8DB5-18E68C0DE363}" type="pres">
      <dgm:prSet presAssocID="{1EBC468B-73AB-4ECF-983C-E391424F5443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15A6F-E2FD-4723-A519-E3B7ADA155AE}" type="pres">
      <dgm:prSet presAssocID="{EC210621-3875-482F-9527-11BF7B7ACA27}" presName="sp" presStyleCnt="0"/>
      <dgm:spPr/>
    </dgm:pt>
    <dgm:pt modelId="{F35C27F8-34C1-4BB5-A66A-7EC6DF8912C0}" type="pres">
      <dgm:prSet presAssocID="{A0D52E77-C20B-481E-BB8E-90185144CC14}" presName="arrowAndChildren" presStyleCnt="0"/>
      <dgm:spPr/>
    </dgm:pt>
    <dgm:pt modelId="{101135DB-6867-46A2-8E6C-72221C7924C7}" type="pres">
      <dgm:prSet presAssocID="{A0D52E77-C20B-481E-BB8E-90185144CC14}" presName="parentTextArrow" presStyleLbl="node1" presStyleIdx="2" presStyleCnt="3" custScaleY="33560"/>
      <dgm:spPr/>
      <dgm:t>
        <a:bodyPr/>
        <a:lstStyle/>
        <a:p>
          <a:endParaRPr lang="ru-RU"/>
        </a:p>
      </dgm:t>
    </dgm:pt>
  </dgm:ptLst>
  <dgm:cxnLst>
    <dgm:cxn modelId="{61A7BA8E-E515-49A0-ACE6-595F91B2EA1C}" srcId="{B5CC2082-970A-4F33-A793-60E1E4E276AC}" destId="{32460DE9-B9EE-4F66-AEF1-71CE8918336E}" srcOrd="2" destOrd="0" parTransId="{10C55885-EF7A-45D4-94E1-1F49FA065FDD}" sibTransId="{7ECF1A72-B2CA-4797-874B-B73CD832F6DC}"/>
    <dgm:cxn modelId="{D8D194C8-BD6C-4057-9721-CD75310A7FD6}" srcId="{B5CC2082-970A-4F33-A793-60E1E4E276AC}" destId="{28CA3C71-9553-4BE6-BA17-C340A141BB6C}" srcOrd="0" destOrd="0" parTransId="{1C45C5A4-E0C1-4CA3-AD70-F66AB06A4224}" sibTransId="{66A4A07A-8F3B-41BC-A38E-BFBEADFCDCD1}"/>
    <dgm:cxn modelId="{77E7B085-FB80-4AEE-8C30-9687B1740047}" srcId="{CA5137B3-903E-4B8B-B497-8010D6DA5B08}" destId="{9A2A427C-EDD9-4E54-B587-6AB8E3C8A39D}" srcOrd="2" destOrd="0" parTransId="{2A9011E5-1891-47FD-8F62-E0619669F5B8}" sibTransId="{9D41DD74-3957-4CA8-86F7-0301ABE05EE0}"/>
    <dgm:cxn modelId="{E57B521B-A93D-4D3E-BB82-8A12DEAF6B67}" srcId="{CA5137B3-903E-4B8B-B497-8010D6DA5B08}" destId="{B5CC2082-970A-4F33-A793-60E1E4E276AC}" srcOrd="1" destOrd="0" parTransId="{23B30112-426F-4B11-BE9D-945460E0FE1D}" sibTransId="{C43CD600-0D8D-4979-9A3A-7C304D2D3596}"/>
    <dgm:cxn modelId="{CCFDDA59-8EA1-4191-BE78-9864BB2D0D72}" type="presOf" srcId="{CA5137B3-903E-4B8B-B497-8010D6DA5B08}" destId="{5D0E1EE3-AEA8-49E6-A83F-F05D0539E159}" srcOrd="0" destOrd="0" presId="urn:microsoft.com/office/officeart/2005/8/layout/process4"/>
    <dgm:cxn modelId="{D9D420BB-2976-4BAF-8659-7ED6E72A17D3}" type="presOf" srcId="{32460DE9-B9EE-4F66-AEF1-71CE8918336E}" destId="{F62BAAA2-F3A4-4787-8611-226A0C43FF40}" srcOrd="0" destOrd="0" presId="urn:microsoft.com/office/officeart/2005/8/layout/process4"/>
    <dgm:cxn modelId="{0B114A0F-2631-40C1-8723-34B01D1006C0}" srcId="{B5CC2082-970A-4F33-A793-60E1E4E276AC}" destId="{1EBC468B-73AB-4ECF-983C-E391424F5443}" srcOrd="3" destOrd="0" parTransId="{717FCA4D-CFC2-4816-BDB1-816910761CCD}" sibTransId="{C1B29466-FAA4-41ED-94BF-5AC2E564525F}"/>
    <dgm:cxn modelId="{EA0D4A2E-BB8F-4294-A450-D874430D343F}" srcId="{CA5137B3-903E-4B8B-B497-8010D6DA5B08}" destId="{A0D52E77-C20B-481E-BB8E-90185144CC14}" srcOrd="0" destOrd="0" parTransId="{6B3879D9-D93B-4E5A-AF88-319D1C8F6CA5}" sibTransId="{EC210621-3875-482F-9527-11BF7B7ACA27}"/>
    <dgm:cxn modelId="{2C56203E-7C5F-4A32-9020-34E36160DE00}" type="presOf" srcId="{B5CC2082-970A-4F33-A793-60E1E4E276AC}" destId="{6BC3DC10-6FB3-4988-B5D4-8CD8182BC673}" srcOrd="1" destOrd="0" presId="urn:microsoft.com/office/officeart/2005/8/layout/process4"/>
    <dgm:cxn modelId="{4C0974DD-94F6-48FF-9253-48DECA94B213}" type="presOf" srcId="{B5CC2082-970A-4F33-A793-60E1E4E276AC}" destId="{995F1108-8F15-4DA0-BB09-6E42C7647A29}" srcOrd="0" destOrd="0" presId="urn:microsoft.com/office/officeart/2005/8/layout/process4"/>
    <dgm:cxn modelId="{777AA1AC-795C-4B0D-9E61-8F738D7D783E}" type="presOf" srcId="{9A2A427C-EDD9-4E54-B587-6AB8E3C8A39D}" destId="{CD0CA516-CD1A-40F8-A884-904B11A5A07D}" srcOrd="0" destOrd="0" presId="urn:microsoft.com/office/officeart/2005/8/layout/process4"/>
    <dgm:cxn modelId="{259E8CBB-D444-480B-8181-10A61C965B4F}" type="presOf" srcId="{A0D52E77-C20B-481E-BB8E-90185144CC14}" destId="{101135DB-6867-46A2-8E6C-72221C7924C7}" srcOrd="0" destOrd="0" presId="urn:microsoft.com/office/officeart/2005/8/layout/process4"/>
    <dgm:cxn modelId="{4A402425-D83A-4FE2-B195-59C459A9E26F}" type="presOf" srcId="{54D1FC03-F611-4589-A90F-553F83425A1E}" destId="{2BBDDCD2-BC61-4193-A4C5-6EA822B82EB2}" srcOrd="0" destOrd="0" presId="urn:microsoft.com/office/officeart/2005/8/layout/process4"/>
    <dgm:cxn modelId="{64683224-4E57-4986-BBFD-F75C90B88AD4}" type="presOf" srcId="{28CA3C71-9553-4BE6-BA17-C340A141BB6C}" destId="{A4C9EBFE-9403-49BC-962C-4B54A8918F7F}" srcOrd="0" destOrd="0" presId="urn:microsoft.com/office/officeart/2005/8/layout/process4"/>
    <dgm:cxn modelId="{2E1A293A-6D67-4BF3-9C9B-8E51473CA9EE}" srcId="{B5CC2082-970A-4F33-A793-60E1E4E276AC}" destId="{54D1FC03-F611-4589-A90F-553F83425A1E}" srcOrd="1" destOrd="0" parTransId="{561E2105-569B-43BC-A967-61BC36A61D07}" sibTransId="{62262DAD-52F2-4BC1-91C7-9DA1E0C6E008}"/>
    <dgm:cxn modelId="{0AC2EF6A-4452-48DE-91A1-00DFDF2E35F0}" type="presOf" srcId="{1EBC468B-73AB-4ECF-983C-E391424F5443}" destId="{DE94D46E-C785-46B8-8DB5-18E68C0DE363}" srcOrd="0" destOrd="0" presId="urn:microsoft.com/office/officeart/2005/8/layout/process4"/>
    <dgm:cxn modelId="{C9FC7FEC-6BCB-4983-B3B6-F1A7BFB0A5F5}" type="presParOf" srcId="{5D0E1EE3-AEA8-49E6-A83F-F05D0539E159}" destId="{D180C882-F77F-41B4-B311-198AF987C5E7}" srcOrd="0" destOrd="0" presId="urn:microsoft.com/office/officeart/2005/8/layout/process4"/>
    <dgm:cxn modelId="{50F6788B-BBDB-4AEB-8DE6-924E73E29D90}" type="presParOf" srcId="{D180C882-F77F-41B4-B311-198AF987C5E7}" destId="{CD0CA516-CD1A-40F8-A884-904B11A5A07D}" srcOrd="0" destOrd="0" presId="urn:microsoft.com/office/officeart/2005/8/layout/process4"/>
    <dgm:cxn modelId="{CDE103C1-7D11-43C5-9C5A-3276B5BD74AA}" type="presParOf" srcId="{5D0E1EE3-AEA8-49E6-A83F-F05D0539E159}" destId="{8535847B-F497-4BF4-AD6F-43EC41251D26}" srcOrd="1" destOrd="0" presId="urn:microsoft.com/office/officeart/2005/8/layout/process4"/>
    <dgm:cxn modelId="{03E167B9-9FFD-4049-BFF9-030AF4FC18BE}" type="presParOf" srcId="{5D0E1EE3-AEA8-49E6-A83F-F05D0539E159}" destId="{FC034D03-FE22-449B-8E4A-C5D88C527230}" srcOrd="2" destOrd="0" presId="urn:microsoft.com/office/officeart/2005/8/layout/process4"/>
    <dgm:cxn modelId="{498371A2-4159-414B-BFF8-748B522610DE}" type="presParOf" srcId="{FC034D03-FE22-449B-8E4A-C5D88C527230}" destId="{995F1108-8F15-4DA0-BB09-6E42C7647A29}" srcOrd="0" destOrd="0" presId="urn:microsoft.com/office/officeart/2005/8/layout/process4"/>
    <dgm:cxn modelId="{DF3B25C3-693D-4E4A-BB84-6DA68FB8E714}" type="presParOf" srcId="{FC034D03-FE22-449B-8E4A-C5D88C527230}" destId="{6BC3DC10-6FB3-4988-B5D4-8CD8182BC673}" srcOrd="1" destOrd="0" presId="urn:microsoft.com/office/officeart/2005/8/layout/process4"/>
    <dgm:cxn modelId="{5E99A3D4-CFB9-4939-B49C-D019447DC277}" type="presParOf" srcId="{FC034D03-FE22-449B-8E4A-C5D88C527230}" destId="{71FC2059-4BB6-4A55-9AF6-954296707BE9}" srcOrd="2" destOrd="0" presId="urn:microsoft.com/office/officeart/2005/8/layout/process4"/>
    <dgm:cxn modelId="{8FF58948-D238-4426-BEA6-FC73A2C2F7A6}" type="presParOf" srcId="{71FC2059-4BB6-4A55-9AF6-954296707BE9}" destId="{A4C9EBFE-9403-49BC-962C-4B54A8918F7F}" srcOrd="0" destOrd="0" presId="urn:microsoft.com/office/officeart/2005/8/layout/process4"/>
    <dgm:cxn modelId="{F4555A56-B977-41AC-BCF3-D45516EB4728}" type="presParOf" srcId="{71FC2059-4BB6-4A55-9AF6-954296707BE9}" destId="{2BBDDCD2-BC61-4193-A4C5-6EA822B82EB2}" srcOrd="1" destOrd="0" presId="urn:microsoft.com/office/officeart/2005/8/layout/process4"/>
    <dgm:cxn modelId="{B82F31DB-1F5D-49B1-AAFF-9520A29D8F9B}" type="presParOf" srcId="{71FC2059-4BB6-4A55-9AF6-954296707BE9}" destId="{F62BAAA2-F3A4-4787-8611-226A0C43FF40}" srcOrd="2" destOrd="0" presId="urn:microsoft.com/office/officeart/2005/8/layout/process4"/>
    <dgm:cxn modelId="{8F1DB81C-CE72-4D83-92D0-B64AAD87F88C}" type="presParOf" srcId="{71FC2059-4BB6-4A55-9AF6-954296707BE9}" destId="{DE94D46E-C785-46B8-8DB5-18E68C0DE363}" srcOrd="3" destOrd="0" presId="urn:microsoft.com/office/officeart/2005/8/layout/process4"/>
    <dgm:cxn modelId="{B8C4BDC2-094B-462D-9F00-9B6F147ADA94}" type="presParOf" srcId="{5D0E1EE3-AEA8-49E6-A83F-F05D0539E159}" destId="{7C715A6F-E2FD-4723-A519-E3B7ADA155AE}" srcOrd="3" destOrd="0" presId="urn:microsoft.com/office/officeart/2005/8/layout/process4"/>
    <dgm:cxn modelId="{36759855-6461-443E-8EDA-B4A3E886B52B}" type="presParOf" srcId="{5D0E1EE3-AEA8-49E6-A83F-F05D0539E159}" destId="{F35C27F8-34C1-4BB5-A66A-7EC6DF8912C0}" srcOrd="4" destOrd="0" presId="urn:microsoft.com/office/officeart/2005/8/layout/process4"/>
    <dgm:cxn modelId="{C6CF0754-4167-471F-BC74-69DD02E5093C}" type="presParOf" srcId="{F35C27F8-34C1-4BB5-A66A-7EC6DF8912C0}" destId="{101135DB-6867-46A2-8E6C-72221C7924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56C0AE-CBEB-42B7-8A6D-B8B4F2754264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2042BF4-1F98-450B-A4CD-CDAA2EA5E052}">
      <dgm:prSet phldrT="[Текст]" custT="1"/>
      <dgm:spPr/>
      <dgm:t>
        <a:bodyPr/>
        <a:lstStyle/>
        <a:p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Досягнення мети </a:t>
          </a:r>
          <a:endParaRPr lang="uk-UA" sz="2800" b="1" dirty="0">
            <a:latin typeface="Times New Roman" pitchFamily="18" charset="0"/>
            <a:cs typeface="Times New Roman" pitchFamily="18" charset="0"/>
          </a:endParaRPr>
        </a:p>
      </dgm:t>
    </dgm:pt>
    <dgm:pt modelId="{E4BC8E39-47FE-4DBB-869A-9385D2120899}" type="parTrans" cxnId="{6B0D61B8-9975-4E47-B010-C7020FA8941E}">
      <dgm:prSet/>
      <dgm:spPr/>
      <dgm:t>
        <a:bodyPr/>
        <a:lstStyle/>
        <a:p>
          <a:endParaRPr lang="uk-UA"/>
        </a:p>
      </dgm:t>
    </dgm:pt>
    <dgm:pt modelId="{D5AE98E3-875C-4C9B-A3CF-C6AE03CC9628}" type="sibTrans" cxnId="{6B0D61B8-9975-4E47-B010-C7020FA8941E}">
      <dgm:prSet/>
      <dgm:spPr/>
      <dgm:t>
        <a:bodyPr/>
        <a:lstStyle/>
        <a:p>
          <a:endParaRPr lang="uk-UA"/>
        </a:p>
      </dgm:t>
    </dgm:pt>
    <dgm:pt modelId="{A2402DD3-BB12-4016-B782-DB38867EE71E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1  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AE6079A-17D0-45AE-A98E-92CE350FAB77}" type="parTrans" cxnId="{D822D3C6-1004-42D0-8FC6-2AC34ED1EE1A}">
      <dgm:prSet/>
      <dgm:spPr/>
      <dgm:t>
        <a:bodyPr/>
        <a:lstStyle/>
        <a:p>
          <a:endParaRPr lang="uk-UA"/>
        </a:p>
      </dgm:t>
    </dgm:pt>
    <dgm:pt modelId="{2E1FE1FF-3E96-4797-9699-178818A5B2F9}" type="sibTrans" cxnId="{D822D3C6-1004-42D0-8FC6-2AC34ED1EE1A}">
      <dgm:prSet/>
      <dgm:spPr/>
      <dgm:t>
        <a:bodyPr/>
        <a:lstStyle/>
        <a:p>
          <a:endParaRPr lang="uk-UA"/>
        </a:p>
      </dgm:t>
    </dgm:pt>
    <dgm:pt modelId="{033BBFD3-C0D7-4C12-8FF1-4B67BCFFC352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2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C6DCA4-C651-47D2-8FE7-A4A9738598BB}" type="parTrans" cxnId="{04FCCACA-D6C2-475A-A93B-8AC4B81BDDB6}">
      <dgm:prSet/>
      <dgm:spPr/>
      <dgm:t>
        <a:bodyPr/>
        <a:lstStyle/>
        <a:p>
          <a:endParaRPr lang="uk-UA"/>
        </a:p>
      </dgm:t>
    </dgm:pt>
    <dgm:pt modelId="{2C18CEF6-3F41-4E6B-84D0-E02B6C2B3DF6}" type="sibTrans" cxnId="{04FCCACA-D6C2-475A-A93B-8AC4B81BDDB6}">
      <dgm:prSet/>
      <dgm:spPr/>
      <dgm:t>
        <a:bodyPr/>
        <a:lstStyle/>
        <a:p>
          <a:endParaRPr lang="uk-UA"/>
        </a:p>
      </dgm:t>
    </dgm:pt>
    <dgm:pt modelId="{9DB7ADE2-37B8-49E2-833B-DAC6044BC844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3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B98BFC-7860-4649-966F-000F829325B3}" type="parTrans" cxnId="{06EDE6E0-4E17-410C-B958-9574E2F1F732}">
      <dgm:prSet/>
      <dgm:spPr/>
      <dgm:t>
        <a:bodyPr/>
        <a:lstStyle/>
        <a:p>
          <a:endParaRPr lang="uk-UA"/>
        </a:p>
      </dgm:t>
    </dgm:pt>
    <dgm:pt modelId="{037EB4EA-C52A-4B2E-9743-B1997F5DE9F7}" type="sibTrans" cxnId="{06EDE6E0-4E17-410C-B958-9574E2F1F732}">
      <dgm:prSet/>
      <dgm:spPr/>
      <dgm:t>
        <a:bodyPr/>
        <a:lstStyle/>
        <a:p>
          <a:endParaRPr lang="uk-UA"/>
        </a:p>
      </dgm:t>
    </dgm:pt>
    <dgm:pt modelId="{42EB626F-2414-4DD2-B620-FAD45868380D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4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643516-85DD-43B5-A713-A83F2798F7B2}" type="parTrans" cxnId="{F5CEE87D-5742-495A-AF54-22FB7D8B7348}">
      <dgm:prSet/>
      <dgm:spPr/>
      <dgm:t>
        <a:bodyPr/>
        <a:lstStyle/>
        <a:p>
          <a:endParaRPr lang="uk-UA"/>
        </a:p>
      </dgm:t>
    </dgm:pt>
    <dgm:pt modelId="{EAA5ECFA-681F-40CB-862D-05B0277A79D4}" type="sibTrans" cxnId="{F5CEE87D-5742-495A-AF54-22FB7D8B7348}">
      <dgm:prSet/>
      <dgm:spPr/>
      <dgm:t>
        <a:bodyPr/>
        <a:lstStyle/>
        <a:p>
          <a:endParaRPr lang="uk-UA"/>
        </a:p>
      </dgm:t>
    </dgm:pt>
    <dgm:pt modelId="{2B999436-C572-40FC-A87F-6C3C1B2489F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5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01F981-0F8D-4F93-982B-ED02342B386D}" type="parTrans" cxnId="{F5A161AC-298F-4784-B262-7D17E2724CBE}">
      <dgm:prSet/>
      <dgm:spPr/>
      <dgm:t>
        <a:bodyPr/>
        <a:lstStyle/>
        <a:p>
          <a:endParaRPr lang="uk-UA"/>
        </a:p>
      </dgm:t>
    </dgm:pt>
    <dgm:pt modelId="{FE172441-6263-47C2-9954-79EEE43E5E66}" type="sibTrans" cxnId="{F5A161AC-298F-4784-B262-7D17E2724CBE}">
      <dgm:prSet/>
      <dgm:spPr/>
      <dgm:t>
        <a:bodyPr/>
        <a:lstStyle/>
        <a:p>
          <a:endParaRPr lang="uk-UA"/>
        </a:p>
      </dgm:t>
    </dgm:pt>
    <dgm:pt modelId="{FDE1729D-CE39-4353-A050-3ADDE29957B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6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FF27DC-0500-40EF-829D-D82A3CC694C9}" type="parTrans" cxnId="{89A0F3A5-24E2-4695-9B05-EACEF73E9416}">
      <dgm:prSet/>
      <dgm:spPr/>
      <dgm:t>
        <a:bodyPr/>
        <a:lstStyle/>
        <a:p>
          <a:endParaRPr lang="uk-UA"/>
        </a:p>
      </dgm:t>
    </dgm:pt>
    <dgm:pt modelId="{3817A815-7956-469B-AB66-F590B2930245}" type="sibTrans" cxnId="{89A0F3A5-24E2-4695-9B05-EACEF73E9416}">
      <dgm:prSet/>
      <dgm:spPr/>
      <dgm:t>
        <a:bodyPr/>
        <a:lstStyle/>
        <a:p>
          <a:endParaRPr lang="uk-UA"/>
        </a:p>
      </dgm:t>
    </dgm:pt>
    <dgm:pt modelId="{1AA4FE04-FFCD-420A-8221-A264C6232EBD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7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4A3CAB-5E0A-49FF-9DCA-511A9A7CA683}" type="parTrans" cxnId="{41197790-BC48-49E1-97A1-5706FBF3CF1B}">
      <dgm:prSet/>
      <dgm:spPr/>
      <dgm:t>
        <a:bodyPr/>
        <a:lstStyle/>
        <a:p>
          <a:endParaRPr lang="uk-UA"/>
        </a:p>
      </dgm:t>
    </dgm:pt>
    <dgm:pt modelId="{EA9598C3-CAC0-40D0-88B1-8CAEED1BC005}" type="sibTrans" cxnId="{41197790-BC48-49E1-97A1-5706FBF3CF1B}">
      <dgm:prSet/>
      <dgm:spPr/>
      <dgm:t>
        <a:bodyPr/>
        <a:lstStyle/>
        <a:p>
          <a:endParaRPr lang="uk-UA"/>
        </a:p>
      </dgm:t>
    </dgm:pt>
    <dgm:pt modelId="{633BECAF-F3EA-41FB-9952-48AA62ECD55C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8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DE6E44-6A6A-4F8D-8E0E-6F92B1B2C2BB}" type="parTrans" cxnId="{C9C33575-CEE8-4C9E-AC06-C59CD33B97CD}">
      <dgm:prSet/>
      <dgm:spPr/>
      <dgm:t>
        <a:bodyPr/>
        <a:lstStyle/>
        <a:p>
          <a:endParaRPr lang="uk-UA"/>
        </a:p>
      </dgm:t>
    </dgm:pt>
    <dgm:pt modelId="{56B80658-0C82-438D-908A-71E19252FFD5}" type="sibTrans" cxnId="{C9C33575-CEE8-4C9E-AC06-C59CD33B97CD}">
      <dgm:prSet/>
      <dgm:spPr/>
      <dgm:t>
        <a:bodyPr/>
        <a:lstStyle/>
        <a:p>
          <a:endParaRPr lang="uk-UA"/>
        </a:p>
      </dgm:t>
    </dgm:pt>
    <dgm:pt modelId="{D99303C6-CCD8-48FD-93F5-560C875EBA21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9 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0724844-3564-45C7-8E70-9393930813D1}" type="parTrans" cxnId="{14250B17-2E47-4399-8F22-56B6F0431D2E}">
      <dgm:prSet/>
      <dgm:spPr/>
      <dgm:t>
        <a:bodyPr/>
        <a:lstStyle/>
        <a:p>
          <a:endParaRPr lang="uk-UA"/>
        </a:p>
      </dgm:t>
    </dgm:pt>
    <dgm:pt modelId="{731CA4DE-81A9-406C-941B-97DF3B048410}" type="sibTrans" cxnId="{14250B17-2E47-4399-8F22-56B6F0431D2E}">
      <dgm:prSet/>
      <dgm:spPr/>
      <dgm:t>
        <a:bodyPr/>
        <a:lstStyle/>
        <a:p>
          <a:endParaRPr lang="uk-UA"/>
        </a:p>
      </dgm:t>
    </dgm:pt>
    <dgm:pt modelId="{1D7717EC-4FA6-423A-933D-B8EFDF7769BA}" type="pres">
      <dgm:prSet presAssocID="{F556C0AE-CBEB-42B7-8A6D-B8B4F27542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771A86-4FF4-437E-9A69-004C64CB0D83}" type="pres">
      <dgm:prSet presAssocID="{92042BF4-1F98-450B-A4CD-CDAA2EA5E052}" presName="centerShape" presStyleLbl="node0" presStyleIdx="0" presStyleCnt="1" custScaleX="190802"/>
      <dgm:spPr/>
      <dgm:t>
        <a:bodyPr/>
        <a:lstStyle/>
        <a:p>
          <a:endParaRPr lang="ru-RU"/>
        </a:p>
      </dgm:t>
    </dgm:pt>
    <dgm:pt modelId="{4AEAF035-D1E7-48F4-BCF0-3A7AE681B540}" type="pres">
      <dgm:prSet presAssocID="{3AE6079A-17D0-45AE-A98E-92CE350FAB77}" presName="parTrans" presStyleLbl="bgSibTrans2D1" presStyleIdx="0" presStyleCnt="9"/>
      <dgm:spPr/>
      <dgm:t>
        <a:bodyPr/>
        <a:lstStyle/>
        <a:p>
          <a:endParaRPr lang="ru-RU"/>
        </a:p>
      </dgm:t>
    </dgm:pt>
    <dgm:pt modelId="{0C48C602-721E-46FA-AA39-B839BF43185A}" type="pres">
      <dgm:prSet presAssocID="{A2402DD3-BB12-4016-B782-DB38867EE71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AB2EFC-E6A7-4405-80DE-32B7E9E7CACB}" type="pres">
      <dgm:prSet presAssocID="{8CC6DCA4-C651-47D2-8FE7-A4A9738598BB}" presName="parTrans" presStyleLbl="bgSibTrans2D1" presStyleIdx="1" presStyleCnt="9"/>
      <dgm:spPr/>
      <dgm:t>
        <a:bodyPr/>
        <a:lstStyle/>
        <a:p>
          <a:endParaRPr lang="ru-RU"/>
        </a:p>
      </dgm:t>
    </dgm:pt>
    <dgm:pt modelId="{BAAAE342-EDE8-4795-9E20-7331AC450669}" type="pres">
      <dgm:prSet presAssocID="{033BBFD3-C0D7-4C12-8FF1-4B67BCFFC35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66760-E267-467C-8D1F-23A5CE81376A}" type="pres">
      <dgm:prSet presAssocID="{7CB98BFC-7860-4649-966F-000F829325B3}" presName="parTrans" presStyleLbl="bgSibTrans2D1" presStyleIdx="2" presStyleCnt="9"/>
      <dgm:spPr/>
      <dgm:t>
        <a:bodyPr/>
        <a:lstStyle/>
        <a:p>
          <a:endParaRPr lang="ru-RU"/>
        </a:p>
      </dgm:t>
    </dgm:pt>
    <dgm:pt modelId="{F92BC0D9-65FF-4F75-8C51-B9961BC741DD}" type="pres">
      <dgm:prSet presAssocID="{9DB7ADE2-37B8-49E2-833B-DAC6044BC84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210983-A5AC-4EE9-AC4E-94B94C168F45}" type="pres">
      <dgm:prSet presAssocID="{AF643516-85DD-43B5-A713-A83F2798F7B2}" presName="parTrans" presStyleLbl="bgSibTrans2D1" presStyleIdx="3" presStyleCnt="9"/>
      <dgm:spPr/>
      <dgm:t>
        <a:bodyPr/>
        <a:lstStyle/>
        <a:p>
          <a:endParaRPr lang="ru-RU"/>
        </a:p>
      </dgm:t>
    </dgm:pt>
    <dgm:pt modelId="{49D5D92B-E1C9-4CFD-A971-1600C1C5D6ED}" type="pres">
      <dgm:prSet presAssocID="{42EB626F-2414-4DD2-B620-FAD45868380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814E09-1952-4F08-9428-C54EBDB4D1C6}" type="pres">
      <dgm:prSet presAssocID="{3801F981-0F8D-4F93-982B-ED02342B386D}" presName="parTrans" presStyleLbl="bgSibTrans2D1" presStyleIdx="4" presStyleCnt="9"/>
      <dgm:spPr/>
      <dgm:t>
        <a:bodyPr/>
        <a:lstStyle/>
        <a:p>
          <a:endParaRPr lang="ru-RU"/>
        </a:p>
      </dgm:t>
    </dgm:pt>
    <dgm:pt modelId="{74B93ABB-A36D-4A8B-9C99-DBE487BF5F5E}" type="pres">
      <dgm:prSet presAssocID="{2B999436-C572-40FC-A87F-6C3C1B2489F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D269A5-D834-4ECD-BBB0-5E481A5F1D8A}" type="pres">
      <dgm:prSet presAssocID="{39FF27DC-0500-40EF-829D-D82A3CC694C9}" presName="parTrans" presStyleLbl="bgSibTrans2D1" presStyleIdx="5" presStyleCnt="9"/>
      <dgm:spPr/>
      <dgm:t>
        <a:bodyPr/>
        <a:lstStyle/>
        <a:p>
          <a:endParaRPr lang="ru-RU"/>
        </a:p>
      </dgm:t>
    </dgm:pt>
    <dgm:pt modelId="{22BCA62E-5908-4275-9059-4D38E1642845}" type="pres">
      <dgm:prSet presAssocID="{FDE1729D-CE39-4353-A050-3ADDE29957B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9863EF-23CB-42B7-89A7-232155F4C52A}" type="pres">
      <dgm:prSet presAssocID="{C44A3CAB-5E0A-49FF-9DCA-511A9A7CA683}" presName="parTrans" presStyleLbl="bgSibTrans2D1" presStyleIdx="6" presStyleCnt="9"/>
      <dgm:spPr/>
      <dgm:t>
        <a:bodyPr/>
        <a:lstStyle/>
        <a:p>
          <a:endParaRPr lang="ru-RU"/>
        </a:p>
      </dgm:t>
    </dgm:pt>
    <dgm:pt modelId="{E7DE564B-BAD4-41E6-B145-3186FAA05CA5}" type="pres">
      <dgm:prSet presAssocID="{1AA4FE04-FFCD-420A-8221-A264C6232EB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04F737-9527-481E-AB5E-712ACA290C51}" type="pres">
      <dgm:prSet presAssocID="{3EDE6E44-6A6A-4F8D-8E0E-6F92B1B2C2BB}" presName="parTrans" presStyleLbl="bgSibTrans2D1" presStyleIdx="7" presStyleCnt="9"/>
      <dgm:spPr/>
      <dgm:t>
        <a:bodyPr/>
        <a:lstStyle/>
        <a:p>
          <a:endParaRPr lang="ru-RU"/>
        </a:p>
      </dgm:t>
    </dgm:pt>
    <dgm:pt modelId="{9E87A87A-1037-41D4-AFA1-A25F10768232}" type="pres">
      <dgm:prSet presAssocID="{633BECAF-F3EA-41FB-9952-48AA62ECD55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92B743-A99D-43E8-9F03-5A3F1A308215}" type="pres">
      <dgm:prSet presAssocID="{00724844-3564-45C7-8E70-9393930813D1}" presName="parTrans" presStyleLbl="bgSibTrans2D1" presStyleIdx="8" presStyleCnt="9"/>
      <dgm:spPr/>
      <dgm:t>
        <a:bodyPr/>
        <a:lstStyle/>
        <a:p>
          <a:endParaRPr lang="ru-RU"/>
        </a:p>
      </dgm:t>
    </dgm:pt>
    <dgm:pt modelId="{0E655C60-E60A-40C7-95D7-31CF625C2233}" type="pres">
      <dgm:prSet presAssocID="{D99303C6-CCD8-48FD-93F5-560C875EBA2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623CD0A-599A-4219-B028-DD4BBFE94CC2}" type="presOf" srcId="{C44A3CAB-5E0A-49FF-9DCA-511A9A7CA683}" destId="{339863EF-23CB-42B7-89A7-232155F4C52A}" srcOrd="0" destOrd="0" presId="urn:microsoft.com/office/officeart/2005/8/layout/radial4"/>
    <dgm:cxn modelId="{3F0F47E6-5458-48C6-86BB-63788D1B8158}" type="presOf" srcId="{A2402DD3-BB12-4016-B782-DB38867EE71E}" destId="{0C48C602-721E-46FA-AA39-B839BF43185A}" srcOrd="0" destOrd="0" presId="urn:microsoft.com/office/officeart/2005/8/layout/radial4"/>
    <dgm:cxn modelId="{F5E6B69F-161F-450F-9AD9-474DB1A63D65}" type="presOf" srcId="{8CC6DCA4-C651-47D2-8FE7-A4A9738598BB}" destId="{8EAB2EFC-E6A7-4405-80DE-32B7E9E7CACB}" srcOrd="0" destOrd="0" presId="urn:microsoft.com/office/officeart/2005/8/layout/radial4"/>
    <dgm:cxn modelId="{7E9482E4-AE6D-4290-88F0-BE36CEBFC2EC}" type="presOf" srcId="{42EB626F-2414-4DD2-B620-FAD45868380D}" destId="{49D5D92B-E1C9-4CFD-A971-1600C1C5D6ED}" srcOrd="0" destOrd="0" presId="urn:microsoft.com/office/officeart/2005/8/layout/radial4"/>
    <dgm:cxn modelId="{06EDE6E0-4E17-410C-B958-9574E2F1F732}" srcId="{92042BF4-1F98-450B-A4CD-CDAA2EA5E052}" destId="{9DB7ADE2-37B8-49E2-833B-DAC6044BC844}" srcOrd="2" destOrd="0" parTransId="{7CB98BFC-7860-4649-966F-000F829325B3}" sibTransId="{037EB4EA-C52A-4B2E-9743-B1997F5DE9F7}"/>
    <dgm:cxn modelId="{89A0F3A5-24E2-4695-9B05-EACEF73E9416}" srcId="{92042BF4-1F98-450B-A4CD-CDAA2EA5E052}" destId="{FDE1729D-CE39-4353-A050-3ADDE29957BF}" srcOrd="5" destOrd="0" parTransId="{39FF27DC-0500-40EF-829D-D82A3CC694C9}" sibTransId="{3817A815-7956-469B-AB66-F590B2930245}"/>
    <dgm:cxn modelId="{7F481F0D-BFC8-40C9-81EA-095EECC8F586}" type="presOf" srcId="{92042BF4-1F98-450B-A4CD-CDAA2EA5E052}" destId="{D7771A86-4FF4-437E-9A69-004C64CB0D83}" srcOrd="0" destOrd="0" presId="urn:microsoft.com/office/officeart/2005/8/layout/radial4"/>
    <dgm:cxn modelId="{A3C23C71-CA31-4C13-9CF5-36756CBD413A}" type="presOf" srcId="{AF643516-85DD-43B5-A713-A83F2798F7B2}" destId="{17210983-A5AC-4EE9-AC4E-94B94C168F45}" srcOrd="0" destOrd="0" presId="urn:microsoft.com/office/officeart/2005/8/layout/radial4"/>
    <dgm:cxn modelId="{C9C33575-CEE8-4C9E-AC06-C59CD33B97CD}" srcId="{92042BF4-1F98-450B-A4CD-CDAA2EA5E052}" destId="{633BECAF-F3EA-41FB-9952-48AA62ECD55C}" srcOrd="7" destOrd="0" parTransId="{3EDE6E44-6A6A-4F8D-8E0E-6F92B1B2C2BB}" sibTransId="{56B80658-0C82-438D-908A-71E19252FFD5}"/>
    <dgm:cxn modelId="{D4FD9441-7CDE-462A-A90B-D914395583DF}" type="presOf" srcId="{2B999436-C572-40FC-A87F-6C3C1B2489FF}" destId="{74B93ABB-A36D-4A8B-9C99-DBE487BF5F5E}" srcOrd="0" destOrd="0" presId="urn:microsoft.com/office/officeart/2005/8/layout/radial4"/>
    <dgm:cxn modelId="{36C9D5C9-3181-4341-ACA3-9266CD4C93CA}" type="presOf" srcId="{3EDE6E44-6A6A-4F8D-8E0E-6F92B1B2C2BB}" destId="{1504F737-9527-481E-AB5E-712ACA290C51}" srcOrd="0" destOrd="0" presId="urn:microsoft.com/office/officeart/2005/8/layout/radial4"/>
    <dgm:cxn modelId="{CE2AF1DB-3DC1-4D53-9603-4172AF55393F}" type="presOf" srcId="{3AE6079A-17D0-45AE-A98E-92CE350FAB77}" destId="{4AEAF035-D1E7-48F4-BCF0-3A7AE681B540}" srcOrd="0" destOrd="0" presId="urn:microsoft.com/office/officeart/2005/8/layout/radial4"/>
    <dgm:cxn modelId="{0373DBDF-6E0D-40F6-9F71-03C7A0031035}" type="presOf" srcId="{FDE1729D-CE39-4353-A050-3ADDE29957BF}" destId="{22BCA62E-5908-4275-9059-4D38E1642845}" srcOrd="0" destOrd="0" presId="urn:microsoft.com/office/officeart/2005/8/layout/radial4"/>
    <dgm:cxn modelId="{D822D3C6-1004-42D0-8FC6-2AC34ED1EE1A}" srcId="{92042BF4-1F98-450B-A4CD-CDAA2EA5E052}" destId="{A2402DD3-BB12-4016-B782-DB38867EE71E}" srcOrd="0" destOrd="0" parTransId="{3AE6079A-17D0-45AE-A98E-92CE350FAB77}" sibTransId="{2E1FE1FF-3E96-4797-9699-178818A5B2F9}"/>
    <dgm:cxn modelId="{C46D7F84-29E6-450D-863B-6A42A5D483A8}" type="presOf" srcId="{1AA4FE04-FFCD-420A-8221-A264C6232EBD}" destId="{E7DE564B-BAD4-41E6-B145-3186FAA05CA5}" srcOrd="0" destOrd="0" presId="urn:microsoft.com/office/officeart/2005/8/layout/radial4"/>
    <dgm:cxn modelId="{97D993B2-F25B-48F8-AFF0-E44683412308}" type="presOf" srcId="{9DB7ADE2-37B8-49E2-833B-DAC6044BC844}" destId="{F92BC0D9-65FF-4F75-8C51-B9961BC741DD}" srcOrd="0" destOrd="0" presId="urn:microsoft.com/office/officeart/2005/8/layout/radial4"/>
    <dgm:cxn modelId="{6B0D61B8-9975-4E47-B010-C7020FA8941E}" srcId="{F556C0AE-CBEB-42B7-8A6D-B8B4F2754264}" destId="{92042BF4-1F98-450B-A4CD-CDAA2EA5E052}" srcOrd="0" destOrd="0" parTransId="{E4BC8E39-47FE-4DBB-869A-9385D2120899}" sibTransId="{D5AE98E3-875C-4C9B-A3CF-C6AE03CC9628}"/>
    <dgm:cxn modelId="{598A6064-74A5-47F8-8A51-7BCE14FB9A2D}" type="presOf" srcId="{033BBFD3-C0D7-4C12-8FF1-4B67BCFFC352}" destId="{BAAAE342-EDE8-4795-9E20-7331AC450669}" srcOrd="0" destOrd="0" presId="urn:microsoft.com/office/officeart/2005/8/layout/radial4"/>
    <dgm:cxn modelId="{276F23B7-D8E3-4FBF-B555-7B8E3EF29295}" type="presOf" srcId="{D99303C6-CCD8-48FD-93F5-560C875EBA21}" destId="{0E655C60-E60A-40C7-95D7-31CF625C2233}" srcOrd="0" destOrd="0" presId="urn:microsoft.com/office/officeart/2005/8/layout/radial4"/>
    <dgm:cxn modelId="{F5A161AC-298F-4784-B262-7D17E2724CBE}" srcId="{92042BF4-1F98-450B-A4CD-CDAA2EA5E052}" destId="{2B999436-C572-40FC-A87F-6C3C1B2489FF}" srcOrd="4" destOrd="0" parTransId="{3801F981-0F8D-4F93-982B-ED02342B386D}" sibTransId="{FE172441-6263-47C2-9954-79EEE43E5E66}"/>
    <dgm:cxn modelId="{FB332642-78C2-47B3-A383-F46FD364E96B}" type="presOf" srcId="{00724844-3564-45C7-8E70-9393930813D1}" destId="{FB92B743-A99D-43E8-9F03-5A3F1A308215}" srcOrd="0" destOrd="0" presId="urn:microsoft.com/office/officeart/2005/8/layout/radial4"/>
    <dgm:cxn modelId="{F5CEE87D-5742-495A-AF54-22FB7D8B7348}" srcId="{92042BF4-1F98-450B-A4CD-CDAA2EA5E052}" destId="{42EB626F-2414-4DD2-B620-FAD45868380D}" srcOrd="3" destOrd="0" parTransId="{AF643516-85DD-43B5-A713-A83F2798F7B2}" sibTransId="{EAA5ECFA-681F-40CB-862D-05B0277A79D4}"/>
    <dgm:cxn modelId="{8B1CD072-6C8B-44A1-86AA-3F41083AF870}" type="presOf" srcId="{39FF27DC-0500-40EF-829D-D82A3CC694C9}" destId="{83D269A5-D834-4ECD-BBB0-5E481A5F1D8A}" srcOrd="0" destOrd="0" presId="urn:microsoft.com/office/officeart/2005/8/layout/radial4"/>
    <dgm:cxn modelId="{04FCCACA-D6C2-475A-A93B-8AC4B81BDDB6}" srcId="{92042BF4-1F98-450B-A4CD-CDAA2EA5E052}" destId="{033BBFD3-C0D7-4C12-8FF1-4B67BCFFC352}" srcOrd="1" destOrd="0" parTransId="{8CC6DCA4-C651-47D2-8FE7-A4A9738598BB}" sibTransId="{2C18CEF6-3F41-4E6B-84D0-E02B6C2B3DF6}"/>
    <dgm:cxn modelId="{14250B17-2E47-4399-8F22-56B6F0431D2E}" srcId="{92042BF4-1F98-450B-A4CD-CDAA2EA5E052}" destId="{D99303C6-CCD8-48FD-93F5-560C875EBA21}" srcOrd="8" destOrd="0" parTransId="{00724844-3564-45C7-8E70-9393930813D1}" sibTransId="{731CA4DE-81A9-406C-941B-97DF3B048410}"/>
    <dgm:cxn modelId="{41197790-BC48-49E1-97A1-5706FBF3CF1B}" srcId="{92042BF4-1F98-450B-A4CD-CDAA2EA5E052}" destId="{1AA4FE04-FFCD-420A-8221-A264C6232EBD}" srcOrd="6" destOrd="0" parTransId="{C44A3CAB-5E0A-49FF-9DCA-511A9A7CA683}" sibTransId="{EA9598C3-CAC0-40D0-88B1-8CAEED1BC005}"/>
    <dgm:cxn modelId="{197A8F8E-551E-4A94-86A6-D5F0733397B0}" type="presOf" srcId="{7CB98BFC-7860-4649-966F-000F829325B3}" destId="{61A66760-E267-467C-8D1F-23A5CE81376A}" srcOrd="0" destOrd="0" presId="urn:microsoft.com/office/officeart/2005/8/layout/radial4"/>
    <dgm:cxn modelId="{474CAD30-CC95-4BBA-B8E6-026CBB000946}" type="presOf" srcId="{F556C0AE-CBEB-42B7-8A6D-B8B4F2754264}" destId="{1D7717EC-4FA6-423A-933D-B8EFDF7769BA}" srcOrd="0" destOrd="0" presId="urn:microsoft.com/office/officeart/2005/8/layout/radial4"/>
    <dgm:cxn modelId="{A1D8258F-06A6-449D-9A82-FACA781442BC}" type="presOf" srcId="{633BECAF-F3EA-41FB-9952-48AA62ECD55C}" destId="{9E87A87A-1037-41D4-AFA1-A25F10768232}" srcOrd="0" destOrd="0" presId="urn:microsoft.com/office/officeart/2005/8/layout/radial4"/>
    <dgm:cxn modelId="{993B8508-95D8-41A6-96EB-F3BBF3F7F523}" type="presOf" srcId="{3801F981-0F8D-4F93-982B-ED02342B386D}" destId="{44814E09-1952-4F08-9428-C54EBDB4D1C6}" srcOrd="0" destOrd="0" presId="urn:microsoft.com/office/officeart/2005/8/layout/radial4"/>
    <dgm:cxn modelId="{C88E0F74-76CA-4F3A-B07B-E8282382B08B}" type="presParOf" srcId="{1D7717EC-4FA6-423A-933D-B8EFDF7769BA}" destId="{D7771A86-4FF4-437E-9A69-004C64CB0D83}" srcOrd="0" destOrd="0" presId="urn:microsoft.com/office/officeart/2005/8/layout/radial4"/>
    <dgm:cxn modelId="{46EF22F6-1255-4897-B430-0AB44D1A6CA8}" type="presParOf" srcId="{1D7717EC-4FA6-423A-933D-B8EFDF7769BA}" destId="{4AEAF035-D1E7-48F4-BCF0-3A7AE681B540}" srcOrd="1" destOrd="0" presId="urn:microsoft.com/office/officeart/2005/8/layout/radial4"/>
    <dgm:cxn modelId="{57F2E909-52F1-4CD6-8696-1A24F8B11F40}" type="presParOf" srcId="{1D7717EC-4FA6-423A-933D-B8EFDF7769BA}" destId="{0C48C602-721E-46FA-AA39-B839BF43185A}" srcOrd="2" destOrd="0" presId="urn:microsoft.com/office/officeart/2005/8/layout/radial4"/>
    <dgm:cxn modelId="{94FDE65B-E2AE-4C89-B3E9-B5A050E05CC6}" type="presParOf" srcId="{1D7717EC-4FA6-423A-933D-B8EFDF7769BA}" destId="{8EAB2EFC-E6A7-4405-80DE-32B7E9E7CACB}" srcOrd="3" destOrd="0" presId="urn:microsoft.com/office/officeart/2005/8/layout/radial4"/>
    <dgm:cxn modelId="{BE5B5552-6C8E-4AF4-BAFD-EB4F49C7CAE0}" type="presParOf" srcId="{1D7717EC-4FA6-423A-933D-B8EFDF7769BA}" destId="{BAAAE342-EDE8-4795-9E20-7331AC450669}" srcOrd="4" destOrd="0" presId="urn:microsoft.com/office/officeart/2005/8/layout/radial4"/>
    <dgm:cxn modelId="{6CABC9DC-C4FC-46BE-A932-2476C9937983}" type="presParOf" srcId="{1D7717EC-4FA6-423A-933D-B8EFDF7769BA}" destId="{61A66760-E267-467C-8D1F-23A5CE81376A}" srcOrd="5" destOrd="0" presId="urn:microsoft.com/office/officeart/2005/8/layout/radial4"/>
    <dgm:cxn modelId="{5B5ADE4E-CA00-45A1-8E37-DF4BA2D8087F}" type="presParOf" srcId="{1D7717EC-4FA6-423A-933D-B8EFDF7769BA}" destId="{F92BC0D9-65FF-4F75-8C51-B9961BC741DD}" srcOrd="6" destOrd="0" presId="urn:microsoft.com/office/officeart/2005/8/layout/radial4"/>
    <dgm:cxn modelId="{F91AF72B-DB1B-4CAF-A35C-D0B7697F9EA3}" type="presParOf" srcId="{1D7717EC-4FA6-423A-933D-B8EFDF7769BA}" destId="{17210983-A5AC-4EE9-AC4E-94B94C168F45}" srcOrd="7" destOrd="0" presId="urn:microsoft.com/office/officeart/2005/8/layout/radial4"/>
    <dgm:cxn modelId="{2C48B42A-61D5-4AA4-8E35-98E034FC887B}" type="presParOf" srcId="{1D7717EC-4FA6-423A-933D-B8EFDF7769BA}" destId="{49D5D92B-E1C9-4CFD-A971-1600C1C5D6ED}" srcOrd="8" destOrd="0" presId="urn:microsoft.com/office/officeart/2005/8/layout/radial4"/>
    <dgm:cxn modelId="{DCD0CD14-C838-4A51-9CC6-6D53714A070A}" type="presParOf" srcId="{1D7717EC-4FA6-423A-933D-B8EFDF7769BA}" destId="{44814E09-1952-4F08-9428-C54EBDB4D1C6}" srcOrd="9" destOrd="0" presId="urn:microsoft.com/office/officeart/2005/8/layout/radial4"/>
    <dgm:cxn modelId="{3F863DBE-90F4-4A7E-8CF5-A1ADF508D8FE}" type="presParOf" srcId="{1D7717EC-4FA6-423A-933D-B8EFDF7769BA}" destId="{74B93ABB-A36D-4A8B-9C99-DBE487BF5F5E}" srcOrd="10" destOrd="0" presId="urn:microsoft.com/office/officeart/2005/8/layout/radial4"/>
    <dgm:cxn modelId="{2428DB83-C9D0-4C20-A688-6404491945D3}" type="presParOf" srcId="{1D7717EC-4FA6-423A-933D-B8EFDF7769BA}" destId="{83D269A5-D834-4ECD-BBB0-5E481A5F1D8A}" srcOrd="11" destOrd="0" presId="urn:microsoft.com/office/officeart/2005/8/layout/radial4"/>
    <dgm:cxn modelId="{F342FEE6-C080-4833-BAFC-51E0FD761CC1}" type="presParOf" srcId="{1D7717EC-4FA6-423A-933D-B8EFDF7769BA}" destId="{22BCA62E-5908-4275-9059-4D38E1642845}" srcOrd="12" destOrd="0" presId="urn:microsoft.com/office/officeart/2005/8/layout/radial4"/>
    <dgm:cxn modelId="{D5AF4401-9CC0-43FE-AC29-85A9DB479AD3}" type="presParOf" srcId="{1D7717EC-4FA6-423A-933D-B8EFDF7769BA}" destId="{339863EF-23CB-42B7-89A7-232155F4C52A}" srcOrd="13" destOrd="0" presId="urn:microsoft.com/office/officeart/2005/8/layout/radial4"/>
    <dgm:cxn modelId="{D58C97B0-C1F3-4D3C-8066-9ADBF2F10E7F}" type="presParOf" srcId="{1D7717EC-4FA6-423A-933D-B8EFDF7769BA}" destId="{E7DE564B-BAD4-41E6-B145-3186FAA05CA5}" srcOrd="14" destOrd="0" presId="urn:microsoft.com/office/officeart/2005/8/layout/radial4"/>
    <dgm:cxn modelId="{3F4F36D3-751E-47CA-B826-8816B876D2A6}" type="presParOf" srcId="{1D7717EC-4FA6-423A-933D-B8EFDF7769BA}" destId="{1504F737-9527-481E-AB5E-712ACA290C51}" srcOrd="15" destOrd="0" presId="urn:microsoft.com/office/officeart/2005/8/layout/radial4"/>
    <dgm:cxn modelId="{997D67EF-2719-46BB-8884-44648F4E014E}" type="presParOf" srcId="{1D7717EC-4FA6-423A-933D-B8EFDF7769BA}" destId="{9E87A87A-1037-41D4-AFA1-A25F10768232}" srcOrd="16" destOrd="0" presId="urn:microsoft.com/office/officeart/2005/8/layout/radial4"/>
    <dgm:cxn modelId="{37CB2876-D0F9-41CA-8AFC-6DB32DD5320C}" type="presParOf" srcId="{1D7717EC-4FA6-423A-933D-B8EFDF7769BA}" destId="{FB92B743-A99D-43E8-9F03-5A3F1A308215}" srcOrd="17" destOrd="0" presId="urn:microsoft.com/office/officeart/2005/8/layout/radial4"/>
    <dgm:cxn modelId="{0BF93BFE-8DA9-4ED0-B240-CB578FA5C8CC}" type="presParOf" srcId="{1D7717EC-4FA6-423A-933D-B8EFDF7769BA}" destId="{0E655C60-E60A-40C7-95D7-31CF625C2233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EA781C-17A7-466B-9075-DD4758EABFD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B1978D9-DA6D-4512-BB44-EA5C495D58F4}">
      <dgm:prSet phldrT="[Текст]" custT="1"/>
      <dgm:spPr/>
      <dgm:t>
        <a:bodyPr/>
        <a:lstStyle/>
        <a:p>
          <a:r>
            <a:rPr lang="uk-UA" sz="2800" b="1" dirty="0" smtClean="0">
              <a:latin typeface="Monotype Corsiva" pitchFamily="66" charset="0"/>
              <a:cs typeface="Times New Roman" pitchFamily="18" charset="0"/>
            </a:rPr>
            <a:t>Учнівське самоврядування </a:t>
          </a:r>
          <a:endParaRPr lang="uk-UA" sz="2800" b="1" dirty="0">
            <a:latin typeface="Monotype Corsiva" pitchFamily="66" charset="0"/>
            <a:cs typeface="Times New Roman" pitchFamily="18" charset="0"/>
          </a:endParaRPr>
        </a:p>
      </dgm:t>
    </dgm:pt>
    <dgm:pt modelId="{1D4DDE96-D152-4E1F-8A76-961F22F030D2}" type="parTrans" cxnId="{088B2996-CC22-4D67-BB93-FC1DB9454ECB}">
      <dgm:prSet/>
      <dgm:spPr/>
      <dgm:t>
        <a:bodyPr/>
        <a:lstStyle/>
        <a:p>
          <a:endParaRPr lang="uk-UA"/>
        </a:p>
      </dgm:t>
    </dgm:pt>
    <dgm:pt modelId="{8A87D98B-7682-4F92-A2CC-4BCF554B8EF9}" type="sibTrans" cxnId="{088B2996-CC22-4D67-BB93-FC1DB9454ECB}">
      <dgm:prSet/>
      <dgm:spPr/>
      <dgm:t>
        <a:bodyPr/>
        <a:lstStyle/>
        <a:p>
          <a:endParaRPr lang="uk-UA"/>
        </a:p>
      </dgm:t>
    </dgm:pt>
    <dgm:pt modelId="{5F7B4BB5-2401-4EB5-9331-936664933CD5}">
      <dgm:prSet phldrT="[Текст]" custT="1"/>
      <dgm:spPr/>
      <dgm:t>
        <a:bodyPr/>
        <a:lstStyle/>
        <a:p>
          <a:r>
            <a:rPr lang="uk-UA" sz="1800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“</a:t>
          </a:r>
          <a:r>
            <a:rPr lang="uk-UA" sz="2400" b="1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Школярія</a:t>
          </a:r>
          <a:r>
            <a:rPr lang="uk-UA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uk-UA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1B663E-3881-4509-AA25-99ABE8ABB190}" type="parTrans" cxnId="{85BD61C3-1727-4C11-9B86-AE6B0A63506F}">
      <dgm:prSet/>
      <dgm:spPr/>
      <dgm:t>
        <a:bodyPr/>
        <a:lstStyle/>
        <a:p>
          <a:endParaRPr lang="uk-UA"/>
        </a:p>
      </dgm:t>
    </dgm:pt>
    <dgm:pt modelId="{9D265D79-E6FA-42C5-9B31-090063391AE2}" type="sibTrans" cxnId="{85BD61C3-1727-4C11-9B86-AE6B0A63506F}">
      <dgm:prSet/>
      <dgm:spPr/>
      <dgm:t>
        <a:bodyPr/>
        <a:lstStyle/>
        <a:p>
          <a:endParaRPr lang="uk-UA"/>
        </a:p>
      </dgm:t>
    </dgm:pt>
    <dgm:pt modelId="{E6B8294A-A3C3-4D68-BA15-075985100BB9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2-7 класи</a:t>
          </a:r>
          <a:endParaRPr lang="uk-UA" sz="1800" b="1" dirty="0">
            <a:latin typeface="Times New Roman" pitchFamily="18" charset="0"/>
            <a:cs typeface="Times New Roman" pitchFamily="18" charset="0"/>
          </a:endParaRPr>
        </a:p>
      </dgm:t>
    </dgm:pt>
    <dgm:pt modelId="{02D788D1-11C1-456C-AAEB-2DEEDFA80E8E}" type="parTrans" cxnId="{DF63062B-4F93-4827-A1CA-BBAD4B462A23}">
      <dgm:prSet/>
      <dgm:spPr/>
      <dgm:t>
        <a:bodyPr/>
        <a:lstStyle/>
        <a:p>
          <a:endParaRPr lang="uk-UA"/>
        </a:p>
      </dgm:t>
    </dgm:pt>
    <dgm:pt modelId="{3931CFB0-EAD2-4161-AAD7-604C875B6084}" type="sibTrans" cxnId="{DF63062B-4F93-4827-A1CA-BBAD4B462A23}">
      <dgm:prSet/>
      <dgm:spPr/>
      <dgm:t>
        <a:bodyPr/>
        <a:lstStyle/>
        <a:p>
          <a:endParaRPr lang="uk-UA"/>
        </a:p>
      </dgm:t>
    </dgm:pt>
    <dgm:pt modelId="{D0E17E25-02A8-400B-9715-FFEBF4653526}">
      <dgm:prSet phldrT="[Текст]" custT="1"/>
      <dgm:spPr/>
      <dgm:t>
        <a:bodyPr/>
        <a:lstStyle/>
        <a:p>
          <a:r>
            <a:rPr lang="uk-UA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“Школа</a:t>
          </a:r>
          <a:r>
            <a:rPr lang="uk-UA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uk-UA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успіху”</a:t>
          </a:r>
          <a:endParaRPr lang="uk-UA" sz="2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80F19E-A9EA-43C3-8F47-DCE7E0D93338}" type="parTrans" cxnId="{71D16960-15E8-4E9A-992E-99A6E17CC8FD}">
      <dgm:prSet/>
      <dgm:spPr/>
      <dgm:t>
        <a:bodyPr/>
        <a:lstStyle/>
        <a:p>
          <a:endParaRPr lang="uk-UA"/>
        </a:p>
      </dgm:t>
    </dgm:pt>
    <dgm:pt modelId="{024E1ED3-CFA0-4AE6-9A50-821B3A2B2A53}" type="sibTrans" cxnId="{71D16960-15E8-4E9A-992E-99A6E17CC8FD}">
      <dgm:prSet/>
      <dgm:spPr/>
      <dgm:t>
        <a:bodyPr/>
        <a:lstStyle/>
        <a:p>
          <a:endParaRPr lang="uk-UA"/>
        </a:p>
      </dgm:t>
    </dgm:pt>
    <dgm:pt modelId="{1A718A10-5468-400D-93C5-F17B097D9F30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itchFamily="18" charset="0"/>
              <a:cs typeface="Times New Roman" pitchFamily="18" charset="0"/>
            </a:rPr>
            <a:t>8 – 11 класи </a:t>
          </a:r>
          <a:endParaRPr lang="uk-UA" sz="1800" b="1" dirty="0">
            <a:latin typeface="Times New Roman" pitchFamily="18" charset="0"/>
            <a:cs typeface="Times New Roman" pitchFamily="18" charset="0"/>
          </a:endParaRPr>
        </a:p>
      </dgm:t>
    </dgm:pt>
    <dgm:pt modelId="{8E9D518D-15E2-4A57-AD25-A155933DA012}" type="parTrans" cxnId="{692619CD-A4EF-42F3-8624-BEB21E46E025}">
      <dgm:prSet/>
      <dgm:spPr/>
      <dgm:t>
        <a:bodyPr/>
        <a:lstStyle/>
        <a:p>
          <a:endParaRPr lang="uk-UA"/>
        </a:p>
      </dgm:t>
    </dgm:pt>
    <dgm:pt modelId="{F8B5750F-EEB3-479D-BF1C-035666B6D96C}" type="sibTrans" cxnId="{692619CD-A4EF-42F3-8624-BEB21E46E025}">
      <dgm:prSet/>
      <dgm:spPr/>
      <dgm:t>
        <a:bodyPr/>
        <a:lstStyle/>
        <a:p>
          <a:endParaRPr lang="uk-UA"/>
        </a:p>
      </dgm:t>
    </dgm:pt>
    <dgm:pt modelId="{D49BCB6C-C436-4D3B-BDB5-23D9846986E2}" type="pres">
      <dgm:prSet presAssocID="{35EA781C-17A7-466B-9075-DD4758EABF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B616505-1C79-481D-B68B-D702CF11DED8}" type="pres">
      <dgm:prSet presAssocID="{CB1978D9-DA6D-4512-BB44-EA5C495D58F4}" presName="hierRoot1" presStyleCnt="0"/>
      <dgm:spPr/>
    </dgm:pt>
    <dgm:pt modelId="{A81DE3B1-7BC8-4E1E-88C0-F6F19321C825}" type="pres">
      <dgm:prSet presAssocID="{CB1978D9-DA6D-4512-BB44-EA5C495D58F4}" presName="composite" presStyleCnt="0"/>
      <dgm:spPr/>
    </dgm:pt>
    <dgm:pt modelId="{96110B63-1C46-4F35-926D-7FF3A957531A}" type="pres">
      <dgm:prSet presAssocID="{CB1978D9-DA6D-4512-BB44-EA5C495D58F4}" presName="background" presStyleLbl="node0" presStyleIdx="0" presStyleCnt="1"/>
      <dgm:spPr/>
    </dgm:pt>
    <dgm:pt modelId="{F11F7ECC-C9CE-427E-AE50-AC80CADCD316}" type="pres">
      <dgm:prSet presAssocID="{CB1978D9-DA6D-4512-BB44-EA5C495D58F4}" presName="text" presStyleLbl="fgAcc0" presStyleIdx="0" presStyleCnt="1" custScaleX="120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3D7FD3-B157-48DB-B830-CE9021A5DC7C}" type="pres">
      <dgm:prSet presAssocID="{CB1978D9-DA6D-4512-BB44-EA5C495D58F4}" presName="hierChild2" presStyleCnt="0"/>
      <dgm:spPr/>
    </dgm:pt>
    <dgm:pt modelId="{F479677A-239B-4AF5-94E1-9E62E781B0B3}" type="pres">
      <dgm:prSet presAssocID="{CE1B663E-3881-4509-AA25-99ABE8ABB19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CC2F00F-C862-4980-819C-CA8508227600}" type="pres">
      <dgm:prSet presAssocID="{5F7B4BB5-2401-4EB5-9331-936664933CD5}" presName="hierRoot2" presStyleCnt="0"/>
      <dgm:spPr/>
    </dgm:pt>
    <dgm:pt modelId="{BDF58A8F-C882-4FD2-B094-C3BE1C8E0977}" type="pres">
      <dgm:prSet presAssocID="{5F7B4BB5-2401-4EB5-9331-936664933CD5}" presName="composite2" presStyleCnt="0"/>
      <dgm:spPr/>
    </dgm:pt>
    <dgm:pt modelId="{3BF4DF65-103A-41E5-B52A-26108025367D}" type="pres">
      <dgm:prSet presAssocID="{5F7B4BB5-2401-4EB5-9331-936664933CD5}" presName="background2" presStyleLbl="node2" presStyleIdx="0" presStyleCnt="2"/>
      <dgm:spPr/>
    </dgm:pt>
    <dgm:pt modelId="{7142915E-34C4-4F52-9EAE-05349DE716C2}" type="pres">
      <dgm:prSet presAssocID="{5F7B4BB5-2401-4EB5-9331-936664933CD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D113F4-2CDD-408B-8A8C-BAA7F1CD375A}" type="pres">
      <dgm:prSet presAssocID="{5F7B4BB5-2401-4EB5-9331-936664933CD5}" presName="hierChild3" presStyleCnt="0"/>
      <dgm:spPr/>
    </dgm:pt>
    <dgm:pt modelId="{E887266A-0E25-4A7D-BC9A-52EF580F9467}" type="pres">
      <dgm:prSet presAssocID="{02D788D1-11C1-456C-AAEB-2DEEDFA80E8E}" presName="Name17" presStyleLbl="parChTrans1D3" presStyleIdx="0" presStyleCnt="2"/>
      <dgm:spPr/>
      <dgm:t>
        <a:bodyPr/>
        <a:lstStyle/>
        <a:p>
          <a:endParaRPr lang="ru-RU"/>
        </a:p>
      </dgm:t>
    </dgm:pt>
    <dgm:pt modelId="{3C1AE90F-5123-41F0-BAC5-CFD44DCED155}" type="pres">
      <dgm:prSet presAssocID="{E6B8294A-A3C3-4D68-BA15-075985100BB9}" presName="hierRoot3" presStyleCnt="0"/>
      <dgm:spPr/>
    </dgm:pt>
    <dgm:pt modelId="{DB0EC102-DE9C-49B3-B27C-A0E161FB226A}" type="pres">
      <dgm:prSet presAssocID="{E6B8294A-A3C3-4D68-BA15-075985100BB9}" presName="composite3" presStyleCnt="0"/>
      <dgm:spPr/>
    </dgm:pt>
    <dgm:pt modelId="{8672750E-D7AF-4B54-BFAC-EF6713AA4E71}" type="pres">
      <dgm:prSet presAssocID="{E6B8294A-A3C3-4D68-BA15-075985100BB9}" presName="background3" presStyleLbl="node3" presStyleIdx="0" presStyleCnt="2"/>
      <dgm:spPr/>
    </dgm:pt>
    <dgm:pt modelId="{F3FE61B8-D6BF-43B9-9C83-CA923C454F94}" type="pres">
      <dgm:prSet presAssocID="{E6B8294A-A3C3-4D68-BA15-075985100BB9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1B3995-FBFB-4060-9907-2F8C12BA25CA}" type="pres">
      <dgm:prSet presAssocID="{E6B8294A-A3C3-4D68-BA15-075985100BB9}" presName="hierChild4" presStyleCnt="0"/>
      <dgm:spPr/>
    </dgm:pt>
    <dgm:pt modelId="{1F1C628C-E578-4074-BE37-F4C9FD4E8135}" type="pres">
      <dgm:prSet presAssocID="{7D80F19E-A9EA-43C3-8F47-DCE7E0D9333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BCEAEBC-7227-4B10-A02B-E38F2D1F94B1}" type="pres">
      <dgm:prSet presAssocID="{D0E17E25-02A8-400B-9715-FFEBF4653526}" presName="hierRoot2" presStyleCnt="0"/>
      <dgm:spPr/>
    </dgm:pt>
    <dgm:pt modelId="{2BD4B71D-EDBA-41D6-8E47-71D17872BF9C}" type="pres">
      <dgm:prSet presAssocID="{D0E17E25-02A8-400B-9715-FFEBF4653526}" presName="composite2" presStyleCnt="0"/>
      <dgm:spPr/>
    </dgm:pt>
    <dgm:pt modelId="{E03A3E39-08CF-4347-83DB-90D4C5CFFF3E}" type="pres">
      <dgm:prSet presAssocID="{D0E17E25-02A8-400B-9715-FFEBF4653526}" presName="background2" presStyleLbl="node2" presStyleIdx="1" presStyleCnt="2"/>
      <dgm:spPr/>
    </dgm:pt>
    <dgm:pt modelId="{5FA41C45-340A-4EFE-A742-43CED09B4FE2}" type="pres">
      <dgm:prSet presAssocID="{D0E17E25-02A8-400B-9715-FFEBF465352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4AF51-2F47-4747-B429-AEDA025E39E4}" type="pres">
      <dgm:prSet presAssocID="{D0E17E25-02A8-400B-9715-FFEBF4653526}" presName="hierChild3" presStyleCnt="0"/>
      <dgm:spPr/>
    </dgm:pt>
    <dgm:pt modelId="{AC6AC328-266B-42F9-AE3E-C244D7756026}" type="pres">
      <dgm:prSet presAssocID="{8E9D518D-15E2-4A57-AD25-A155933DA01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545FB41-92BF-4FFA-9EDE-B8D80F64E838}" type="pres">
      <dgm:prSet presAssocID="{1A718A10-5468-400D-93C5-F17B097D9F30}" presName="hierRoot3" presStyleCnt="0"/>
      <dgm:spPr/>
    </dgm:pt>
    <dgm:pt modelId="{E545DAD4-EBDF-4E95-8AB0-D21148B2955C}" type="pres">
      <dgm:prSet presAssocID="{1A718A10-5468-400D-93C5-F17B097D9F30}" presName="composite3" presStyleCnt="0"/>
      <dgm:spPr/>
    </dgm:pt>
    <dgm:pt modelId="{E5DBF81B-793B-4458-8F60-25E5F598BB63}" type="pres">
      <dgm:prSet presAssocID="{1A718A10-5468-400D-93C5-F17B097D9F30}" presName="background3" presStyleLbl="node3" presStyleIdx="1" presStyleCnt="2"/>
      <dgm:spPr/>
    </dgm:pt>
    <dgm:pt modelId="{1C2D4ABF-71E5-46DC-82D4-52DD7DBC47AE}" type="pres">
      <dgm:prSet presAssocID="{1A718A10-5468-400D-93C5-F17B097D9F30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B08AC-94F7-47BF-BECB-CE77F154112D}" type="pres">
      <dgm:prSet presAssocID="{1A718A10-5468-400D-93C5-F17B097D9F30}" presName="hierChild4" presStyleCnt="0"/>
      <dgm:spPr/>
    </dgm:pt>
  </dgm:ptLst>
  <dgm:cxnLst>
    <dgm:cxn modelId="{71D16960-15E8-4E9A-992E-99A6E17CC8FD}" srcId="{CB1978D9-DA6D-4512-BB44-EA5C495D58F4}" destId="{D0E17E25-02A8-400B-9715-FFEBF4653526}" srcOrd="1" destOrd="0" parTransId="{7D80F19E-A9EA-43C3-8F47-DCE7E0D93338}" sibTransId="{024E1ED3-CFA0-4AE6-9A50-821B3A2B2A53}"/>
    <dgm:cxn modelId="{DF63062B-4F93-4827-A1CA-BBAD4B462A23}" srcId="{5F7B4BB5-2401-4EB5-9331-936664933CD5}" destId="{E6B8294A-A3C3-4D68-BA15-075985100BB9}" srcOrd="0" destOrd="0" parTransId="{02D788D1-11C1-456C-AAEB-2DEEDFA80E8E}" sibTransId="{3931CFB0-EAD2-4161-AAD7-604C875B6084}"/>
    <dgm:cxn modelId="{85BD61C3-1727-4C11-9B86-AE6B0A63506F}" srcId="{CB1978D9-DA6D-4512-BB44-EA5C495D58F4}" destId="{5F7B4BB5-2401-4EB5-9331-936664933CD5}" srcOrd="0" destOrd="0" parTransId="{CE1B663E-3881-4509-AA25-99ABE8ABB190}" sibTransId="{9D265D79-E6FA-42C5-9B31-090063391AE2}"/>
    <dgm:cxn modelId="{32C26810-EF4A-4FB6-9205-1E1C93EB2949}" type="presOf" srcId="{E6B8294A-A3C3-4D68-BA15-075985100BB9}" destId="{F3FE61B8-D6BF-43B9-9C83-CA923C454F94}" srcOrd="0" destOrd="0" presId="urn:microsoft.com/office/officeart/2005/8/layout/hierarchy1"/>
    <dgm:cxn modelId="{2923B345-51CD-4DF7-8983-42ABD5C0C09A}" type="presOf" srcId="{8E9D518D-15E2-4A57-AD25-A155933DA012}" destId="{AC6AC328-266B-42F9-AE3E-C244D7756026}" srcOrd="0" destOrd="0" presId="urn:microsoft.com/office/officeart/2005/8/layout/hierarchy1"/>
    <dgm:cxn modelId="{CECD7443-5448-4CB7-A7BC-90E475CF515A}" type="presOf" srcId="{02D788D1-11C1-456C-AAEB-2DEEDFA80E8E}" destId="{E887266A-0E25-4A7D-BC9A-52EF580F9467}" srcOrd="0" destOrd="0" presId="urn:microsoft.com/office/officeart/2005/8/layout/hierarchy1"/>
    <dgm:cxn modelId="{088B2996-CC22-4D67-BB93-FC1DB9454ECB}" srcId="{35EA781C-17A7-466B-9075-DD4758EABFD6}" destId="{CB1978D9-DA6D-4512-BB44-EA5C495D58F4}" srcOrd="0" destOrd="0" parTransId="{1D4DDE96-D152-4E1F-8A76-961F22F030D2}" sibTransId="{8A87D98B-7682-4F92-A2CC-4BCF554B8EF9}"/>
    <dgm:cxn modelId="{E20F9250-31E3-4DF3-8B61-4CF052B106DC}" type="presOf" srcId="{1A718A10-5468-400D-93C5-F17B097D9F30}" destId="{1C2D4ABF-71E5-46DC-82D4-52DD7DBC47AE}" srcOrd="0" destOrd="0" presId="urn:microsoft.com/office/officeart/2005/8/layout/hierarchy1"/>
    <dgm:cxn modelId="{450419B9-7612-47E1-B068-E65F86CB4C09}" type="presOf" srcId="{D0E17E25-02A8-400B-9715-FFEBF4653526}" destId="{5FA41C45-340A-4EFE-A742-43CED09B4FE2}" srcOrd="0" destOrd="0" presId="urn:microsoft.com/office/officeart/2005/8/layout/hierarchy1"/>
    <dgm:cxn modelId="{9C6A4FA2-B09D-4ADF-8E57-EAB07BD39D42}" type="presOf" srcId="{7D80F19E-A9EA-43C3-8F47-DCE7E0D93338}" destId="{1F1C628C-E578-4074-BE37-F4C9FD4E8135}" srcOrd="0" destOrd="0" presId="urn:microsoft.com/office/officeart/2005/8/layout/hierarchy1"/>
    <dgm:cxn modelId="{6564D313-CD8B-4F83-874E-0DAD8824B4F5}" type="presOf" srcId="{35EA781C-17A7-466B-9075-DD4758EABFD6}" destId="{D49BCB6C-C436-4D3B-BDB5-23D9846986E2}" srcOrd="0" destOrd="0" presId="urn:microsoft.com/office/officeart/2005/8/layout/hierarchy1"/>
    <dgm:cxn modelId="{66782032-61D7-4E60-9582-F4A54E007259}" type="presOf" srcId="{CE1B663E-3881-4509-AA25-99ABE8ABB190}" destId="{F479677A-239B-4AF5-94E1-9E62E781B0B3}" srcOrd="0" destOrd="0" presId="urn:microsoft.com/office/officeart/2005/8/layout/hierarchy1"/>
    <dgm:cxn modelId="{692619CD-A4EF-42F3-8624-BEB21E46E025}" srcId="{D0E17E25-02A8-400B-9715-FFEBF4653526}" destId="{1A718A10-5468-400D-93C5-F17B097D9F30}" srcOrd="0" destOrd="0" parTransId="{8E9D518D-15E2-4A57-AD25-A155933DA012}" sibTransId="{F8B5750F-EEB3-479D-BF1C-035666B6D96C}"/>
    <dgm:cxn modelId="{3EC1E116-9832-4884-A8D7-367D4F9B7728}" type="presOf" srcId="{CB1978D9-DA6D-4512-BB44-EA5C495D58F4}" destId="{F11F7ECC-C9CE-427E-AE50-AC80CADCD316}" srcOrd="0" destOrd="0" presId="urn:microsoft.com/office/officeart/2005/8/layout/hierarchy1"/>
    <dgm:cxn modelId="{34674255-52B5-41D1-ABE9-B5D5B0E90787}" type="presOf" srcId="{5F7B4BB5-2401-4EB5-9331-936664933CD5}" destId="{7142915E-34C4-4F52-9EAE-05349DE716C2}" srcOrd="0" destOrd="0" presId="urn:microsoft.com/office/officeart/2005/8/layout/hierarchy1"/>
    <dgm:cxn modelId="{87FD82A0-E830-4676-8FB7-2970DF913974}" type="presParOf" srcId="{D49BCB6C-C436-4D3B-BDB5-23D9846986E2}" destId="{FB616505-1C79-481D-B68B-D702CF11DED8}" srcOrd="0" destOrd="0" presId="urn:microsoft.com/office/officeart/2005/8/layout/hierarchy1"/>
    <dgm:cxn modelId="{0C6DCF77-8ABD-4453-8136-2E81EDBCFDB6}" type="presParOf" srcId="{FB616505-1C79-481D-B68B-D702CF11DED8}" destId="{A81DE3B1-7BC8-4E1E-88C0-F6F19321C825}" srcOrd="0" destOrd="0" presId="urn:microsoft.com/office/officeart/2005/8/layout/hierarchy1"/>
    <dgm:cxn modelId="{9BE876B6-8F22-4DBE-960C-0075EA4A4371}" type="presParOf" srcId="{A81DE3B1-7BC8-4E1E-88C0-F6F19321C825}" destId="{96110B63-1C46-4F35-926D-7FF3A957531A}" srcOrd="0" destOrd="0" presId="urn:microsoft.com/office/officeart/2005/8/layout/hierarchy1"/>
    <dgm:cxn modelId="{3AD16B84-F496-4F3C-AF1B-100D11535E82}" type="presParOf" srcId="{A81DE3B1-7BC8-4E1E-88C0-F6F19321C825}" destId="{F11F7ECC-C9CE-427E-AE50-AC80CADCD316}" srcOrd="1" destOrd="0" presId="urn:microsoft.com/office/officeart/2005/8/layout/hierarchy1"/>
    <dgm:cxn modelId="{6F12B689-E9F1-4C52-8C3C-BBF4D180AF36}" type="presParOf" srcId="{FB616505-1C79-481D-B68B-D702CF11DED8}" destId="{AF3D7FD3-B157-48DB-B830-CE9021A5DC7C}" srcOrd="1" destOrd="0" presId="urn:microsoft.com/office/officeart/2005/8/layout/hierarchy1"/>
    <dgm:cxn modelId="{401212CD-3B28-4752-82EB-2EF7E5228CFB}" type="presParOf" srcId="{AF3D7FD3-B157-48DB-B830-CE9021A5DC7C}" destId="{F479677A-239B-4AF5-94E1-9E62E781B0B3}" srcOrd="0" destOrd="0" presId="urn:microsoft.com/office/officeart/2005/8/layout/hierarchy1"/>
    <dgm:cxn modelId="{1FFF702F-7A93-4717-82DA-2BA103F568A1}" type="presParOf" srcId="{AF3D7FD3-B157-48DB-B830-CE9021A5DC7C}" destId="{8CC2F00F-C862-4980-819C-CA8508227600}" srcOrd="1" destOrd="0" presId="urn:microsoft.com/office/officeart/2005/8/layout/hierarchy1"/>
    <dgm:cxn modelId="{A86E1A0F-6DEA-4F5B-9C20-7C859FDFE004}" type="presParOf" srcId="{8CC2F00F-C862-4980-819C-CA8508227600}" destId="{BDF58A8F-C882-4FD2-B094-C3BE1C8E0977}" srcOrd="0" destOrd="0" presId="urn:microsoft.com/office/officeart/2005/8/layout/hierarchy1"/>
    <dgm:cxn modelId="{BFE2E6A0-113A-42D1-8D47-125F02D22167}" type="presParOf" srcId="{BDF58A8F-C882-4FD2-B094-C3BE1C8E0977}" destId="{3BF4DF65-103A-41E5-B52A-26108025367D}" srcOrd="0" destOrd="0" presId="urn:microsoft.com/office/officeart/2005/8/layout/hierarchy1"/>
    <dgm:cxn modelId="{7F07EB87-4BAB-4FF1-9D7C-455ED48D1157}" type="presParOf" srcId="{BDF58A8F-C882-4FD2-B094-C3BE1C8E0977}" destId="{7142915E-34C4-4F52-9EAE-05349DE716C2}" srcOrd="1" destOrd="0" presId="urn:microsoft.com/office/officeart/2005/8/layout/hierarchy1"/>
    <dgm:cxn modelId="{4A0DDB1C-D97E-4B3C-8352-297682F7138D}" type="presParOf" srcId="{8CC2F00F-C862-4980-819C-CA8508227600}" destId="{9FD113F4-2CDD-408B-8A8C-BAA7F1CD375A}" srcOrd="1" destOrd="0" presId="urn:microsoft.com/office/officeart/2005/8/layout/hierarchy1"/>
    <dgm:cxn modelId="{B3A801C8-2E2D-4CC8-B48F-7AE8ABDDB4B4}" type="presParOf" srcId="{9FD113F4-2CDD-408B-8A8C-BAA7F1CD375A}" destId="{E887266A-0E25-4A7D-BC9A-52EF580F9467}" srcOrd="0" destOrd="0" presId="urn:microsoft.com/office/officeart/2005/8/layout/hierarchy1"/>
    <dgm:cxn modelId="{3EA34E8E-FCD8-416C-9EF4-D8516FFB1816}" type="presParOf" srcId="{9FD113F4-2CDD-408B-8A8C-BAA7F1CD375A}" destId="{3C1AE90F-5123-41F0-BAC5-CFD44DCED155}" srcOrd="1" destOrd="0" presId="urn:microsoft.com/office/officeart/2005/8/layout/hierarchy1"/>
    <dgm:cxn modelId="{66F47666-DD57-454A-9B7F-B491858FDB9D}" type="presParOf" srcId="{3C1AE90F-5123-41F0-BAC5-CFD44DCED155}" destId="{DB0EC102-DE9C-49B3-B27C-A0E161FB226A}" srcOrd="0" destOrd="0" presId="urn:microsoft.com/office/officeart/2005/8/layout/hierarchy1"/>
    <dgm:cxn modelId="{1E5114A8-473D-46EF-BCE4-1E791B33A1CD}" type="presParOf" srcId="{DB0EC102-DE9C-49B3-B27C-A0E161FB226A}" destId="{8672750E-D7AF-4B54-BFAC-EF6713AA4E71}" srcOrd="0" destOrd="0" presId="urn:microsoft.com/office/officeart/2005/8/layout/hierarchy1"/>
    <dgm:cxn modelId="{56FC3347-79FB-4625-8D58-2E7BAE02CAE1}" type="presParOf" srcId="{DB0EC102-DE9C-49B3-B27C-A0E161FB226A}" destId="{F3FE61B8-D6BF-43B9-9C83-CA923C454F94}" srcOrd="1" destOrd="0" presId="urn:microsoft.com/office/officeart/2005/8/layout/hierarchy1"/>
    <dgm:cxn modelId="{4039862B-4220-430A-896C-915E938E3792}" type="presParOf" srcId="{3C1AE90F-5123-41F0-BAC5-CFD44DCED155}" destId="{2D1B3995-FBFB-4060-9907-2F8C12BA25CA}" srcOrd="1" destOrd="0" presId="urn:microsoft.com/office/officeart/2005/8/layout/hierarchy1"/>
    <dgm:cxn modelId="{D8DFE188-51EB-41B4-9178-E6636971D3AD}" type="presParOf" srcId="{AF3D7FD3-B157-48DB-B830-CE9021A5DC7C}" destId="{1F1C628C-E578-4074-BE37-F4C9FD4E8135}" srcOrd="2" destOrd="0" presId="urn:microsoft.com/office/officeart/2005/8/layout/hierarchy1"/>
    <dgm:cxn modelId="{773DDDA4-E1B4-4E29-B333-C57E032E88E2}" type="presParOf" srcId="{AF3D7FD3-B157-48DB-B830-CE9021A5DC7C}" destId="{8BCEAEBC-7227-4B10-A02B-E38F2D1F94B1}" srcOrd="3" destOrd="0" presId="urn:microsoft.com/office/officeart/2005/8/layout/hierarchy1"/>
    <dgm:cxn modelId="{E227137D-08CD-4A3D-8A47-9F210B3EE63C}" type="presParOf" srcId="{8BCEAEBC-7227-4B10-A02B-E38F2D1F94B1}" destId="{2BD4B71D-EDBA-41D6-8E47-71D17872BF9C}" srcOrd="0" destOrd="0" presId="urn:microsoft.com/office/officeart/2005/8/layout/hierarchy1"/>
    <dgm:cxn modelId="{17FC7864-1B94-4C4E-8622-752B2EE20BA3}" type="presParOf" srcId="{2BD4B71D-EDBA-41D6-8E47-71D17872BF9C}" destId="{E03A3E39-08CF-4347-83DB-90D4C5CFFF3E}" srcOrd="0" destOrd="0" presId="urn:microsoft.com/office/officeart/2005/8/layout/hierarchy1"/>
    <dgm:cxn modelId="{B7A7BD1A-9159-4E19-BC09-C532695E0589}" type="presParOf" srcId="{2BD4B71D-EDBA-41D6-8E47-71D17872BF9C}" destId="{5FA41C45-340A-4EFE-A742-43CED09B4FE2}" srcOrd="1" destOrd="0" presId="urn:microsoft.com/office/officeart/2005/8/layout/hierarchy1"/>
    <dgm:cxn modelId="{B69EA4F9-7A37-40A6-B9D2-3E48A7AA8AB4}" type="presParOf" srcId="{8BCEAEBC-7227-4B10-A02B-E38F2D1F94B1}" destId="{F664AF51-2F47-4747-B429-AEDA025E39E4}" srcOrd="1" destOrd="0" presId="urn:microsoft.com/office/officeart/2005/8/layout/hierarchy1"/>
    <dgm:cxn modelId="{E5466A0D-60DF-42FF-8E26-3BFB41B21508}" type="presParOf" srcId="{F664AF51-2F47-4747-B429-AEDA025E39E4}" destId="{AC6AC328-266B-42F9-AE3E-C244D7756026}" srcOrd="0" destOrd="0" presId="urn:microsoft.com/office/officeart/2005/8/layout/hierarchy1"/>
    <dgm:cxn modelId="{383EB043-2FE9-415E-ACBC-649490E849D7}" type="presParOf" srcId="{F664AF51-2F47-4747-B429-AEDA025E39E4}" destId="{4545FB41-92BF-4FFA-9EDE-B8D80F64E838}" srcOrd="1" destOrd="0" presId="urn:microsoft.com/office/officeart/2005/8/layout/hierarchy1"/>
    <dgm:cxn modelId="{8747ACA5-F907-49B7-AD1A-C0DFCF33D632}" type="presParOf" srcId="{4545FB41-92BF-4FFA-9EDE-B8D80F64E838}" destId="{E545DAD4-EBDF-4E95-8AB0-D21148B2955C}" srcOrd="0" destOrd="0" presId="urn:microsoft.com/office/officeart/2005/8/layout/hierarchy1"/>
    <dgm:cxn modelId="{1212B2EF-9063-404A-9268-3C93C1B54FE8}" type="presParOf" srcId="{E545DAD4-EBDF-4E95-8AB0-D21148B2955C}" destId="{E5DBF81B-793B-4458-8F60-25E5F598BB63}" srcOrd="0" destOrd="0" presId="urn:microsoft.com/office/officeart/2005/8/layout/hierarchy1"/>
    <dgm:cxn modelId="{C1843D87-A60C-48AA-BA8A-4E9F77A231B1}" type="presParOf" srcId="{E545DAD4-EBDF-4E95-8AB0-D21148B2955C}" destId="{1C2D4ABF-71E5-46DC-82D4-52DD7DBC47AE}" srcOrd="1" destOrd="0" presId="urn:microsoft.com/office/officeart/2005/8/layout/hierarchy1"/>
    <dgm:cxn modelId="{0F21FDB1-A582-4B03-99B5-177E127D2CAD}" type="presParOf" srcId="{4545FB41-92BF-4FFA-9EDE-B8D80F64E838}" destId="{FA2B08AC-94F7-47BF-BECB-CE77F15411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02411E-36D8-4CE7-B6D2-68064C05B7CF}">
      <dsp:nvSpPr>
        <dsp:cNvPr id="0" name=""/>
        <dsp:cNvSpPr/>
      </dsp:nvSpPr>
      <dsp:spPr>
        <a:xfrm>
          <a:off x="0" y="-504051"/>
          <a:ext cx="3409316" cy="3604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Приміщення та територія школи </a:t>
          </a:r>
          <a:endParaRPr lang="uk-UA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-504051"/>
        <a:ext cx="3409316" cy="3876706"/>
      </dsp:txXfrm>
    </dsp:sp>
    <dsp:sp modelId="{32BBF548-74B3-4FC8-BC4C-27182385F8C9}">
      <dsp:nvSpPr>
        <dsp:cNvPr id="0" name=""/>
        <dsp:cNvSpPr/>
      </dsp:nvSpPr>
      <dsp:spPr>
        <a:xfrm>
          <a:off x="657633" y="732256"/>
          <a:ext cx="2627063" cy="42484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Площа території – 2150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кв.м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Висаджено 157 дерев, в тому числі 36 фруктових,  8 кущів, 2 клумби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Система </a:t>
          </a:r>
          <a:r>
            <a:rPr lang="en-US" sz="1600" kern="1200" dirty="0" smtClean="0">
              <a:latin typeface="Times New Roman" pitchFamily="18" charset="0"/>
              <a:cs typeface="Times New Roman" pitchFamily="18" charset="0"/>
            </a:rPr>
            <a:t>WI-FI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Їдальня на 140 посадочних місць та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харчблок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  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7633" y="732256"/>
        <a:ext cx="2627063" cy="4248472"/>
      </dsp:txXfrm>
    </dsp:sp>
    <dsp:sp modelId="{79A21F7D-D990-4439-9109-0E765DF181B3}">
      <dsp:nvSpPr>
        <dsp:cNvPr id="0" name=""/>
        <dsp:cNvSpPr/>
      </dsp:nvSpPr>
      <dsp:spPr>
        <a:xfrm rot="21171852">
          <a:off x="3404934" y="370726"/>
          <a:ext cx="755006" cy="408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latin typeface="Times New Roman" pitchFamily="18" charset="0"/>
            <a:cs typeface="Times New Roman" pitchFamily="18" charset="0"/>
          </a:endParaRPr>
        </a:p>
      </dsp:txBody>
      <dsp:txXfrm rot="21171852">
        <a:off x="3404934" y="370726"/>
        <a:ext cx="755006" cy="408216"/>
      </dsp:txXfrm>
    </dsp:sp>
    <dsp:sp modelId="{08019E63-8EFA-4838-B272-404D08B560E9}">
      <dsp:nvSpPr>
        <dsp:cNvPr id="0" name=""/>
        <dsp:cNvSpPr/>
      </dsp:nvSpPr>
      <dsp:spPr>
        <a:xfrm>
          <a:off x="4104457" y="-432041"/>
          <a:ext cx="3106364" cy="41143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Навчальний процес </a:t>
          </a:r>
          <a:endParaRPr lang="uk-UA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04457" y="-432041"/>
        <a:ext cx="3106364" cy="2742932"/>
      </dsp:txXfrm>
    </dsp:sp>
    <dsp:sp modelId="{4AD900EF-BB33-44A4-8AF9-E49243B21A66}">
      <dsp:nvSpPr>
        <dsp:cNvPr id="0" name=""/>
        <dsp:cNvSpPr/>
      </dsp:nvSpPr>
      <dsp:spPr>
        <a:xfrm>
          <a:off x="4124522" y="1429590"/>
          <a:ext cx="3059786" cy="3529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29 кабінетів, з них 24 суміщених та 5 спеціалізованих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Спортзал 306 </a:t>
          </a:r>
          <a:r>
            <a:rPr lang="uk-UA" sz="1600" kern="1200" dirty="0" err="1" smtClean="0">
              <a:latin typeface="Times New Roman" pitchFamily="18" charset="0"/>
              <a:cs typeface="Times New Roman" pitchFamily="18" charset="0"/>
            </a:rPr>
            <a:t>кв.м</a:t>
          </a: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Бібліотека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Тир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Медичний кабінет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latin typeface="Times New Roman" pitchFamily="18" charset="0"/>
              <a:cs typeface="Times New Roman" pitchFamily="18" charset="0"/>
            </a:rPr>
            <a:t>Музей </a:t>
          </a:r>
          <a:endParaRPr lang="uk-UA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4522" y="1429590"/>
        <a:ext cx="3059786" cy="352927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0CA516-CD1A-40F8-A884-904B11A5A07D}">
      <dsp:nvSpPr>
        <dsp:cNvPr id="0" name=""/>
        <dsp:cNvSpPr/>
      </dsp:nvSpPr>
      <dsp:spPr>
        <a:xfrm>
          <a:off x="0" y="4837542"/>
          <a:ext cx="7615261" cy="4183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Бібліотекар, психолог та соціальний педагог </a:t>
          </a:r>
          <a:endParaRPr lang="uk-UA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837542"/>
        <a:ext cx="7615261" cy="418393"/>
      </dsp:txXfrm>
    </dsp:sp>
    <dsp:sp modelId="{6BC3DC10-6FB3-4988-B5D4-8CD8182BC673}">
      <dsp:nvSpPr>
        <dsp:cNvPr id="0" name=""/>
        <dsp:cNvSpPr/>
      </dsp:nvSpPr>
      <dsp:spPr>
        <a:xfrm rot="10800000">
          <a:off x="0" y="1198197"/>
          <a:ext cx="7615261" cy="3675188"/>
        </a:xfrm>
        <a:prstGeom prst="upArrowCallou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Заступники директора з навчально-виховної роботи  </a:t>
          </a:r>
          <a:endParaRPr lang="uk-UA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198197"/>
        <a:ext cx="7615261" cy="1289991"/>
      </dsp:txXfrm>
    </dsp:sp>
    <dsp:sp modelId="{A4C9EBFE-9403-49BC-962C-4B54A8918F7F}">
      <dsp:nvSpPr>
        <dsp:cNvPr id="0" name=""/>
        <dsp:cNvSpPr/>
      </dsp:nvSpPr>
      <dsp:spPr>
        <a:xfrm>
          <a:off x="0" y="2488188"/>
          <a:ext cx="1903815" cy="109888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Класні керівники (22)</a:t>
          </a:r>
          <a:endParaRPr lang="uk-UA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488188"/>
        <a:ext cx="1903815" cy="1098881"/>
      </dsp:txXfrm>
    </dsp:sp>
    <dsp:sp modelId="{2BBDDCD2-BC61-4193-A4C5-6EA822B82EB2}">
      <dsp:nvSpPr>
        <dsp:cNvPr id="0" name=""/>
        <dsp:cNvSpPr/>
      </dsp:nvSpPr>
      <dsp:spPr>
        <a:xfrm>
          <a:off x="1903815" y="2488188"/>
          <a:ext cx="1903815" cy="1098881"/>
        </a:xfrm>
        <a:prstGeom prst="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Вихователі ГПД (2)</a:t>
          </a:r>
          <a:endParaRPr lang="uk-UA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03815" y="2488188"/>
        <a:ext cx="1903815" cy="1098881"/>
      </dsp:txXfrm>
    </dsp:sp>
    <dsp:sp modelId="{F62BAAA2-F3A4-4787-8611-226A0C43FF40}">
      <dsp:nvSpPr>
        <dsp:cNvPr id="0" name=""/>
        <dsp:cNvSpPr/>
      </dsp:nvSpPr>
      <dsp:spPr>
        <a:xfrm>
          <a:off x="3807630" y="2488188"/>
          <a:ext cx="1903815" cy="1098881"/>
        </a:xfrm>
        <a:prstGeom prst="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Керівники гуртків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(13)</a:t>
          </a:r>
          <a:endParaRPr lang="uk-UA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07630" y="2488188"/>
        <a:ext cx="1903815" cy="1098881"/>
      </dsp:txXfrm>
    </dsp:sp>
    <dsp:sp modelId="{DE94D46E-C785-46B8-8DB5-18E68C0DE363}">
      <dsp:nvSpPr>
        <dsp:cNvPr id="0" name=""/>
        <dsp:cNvSpPr/>
      </dsp:nvSpPr>
      <dsp:spPr>
        <a:xfrm>
          <a:off x="5711446" y="2488188"/>
          <a:ext cx="1903815" cy="1098881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Педагог-організатор (2)</a:t>
          </a:r>
          <a:endParaRPr lang="uk-UA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446" y="2488188"/>
        <a:ext cx="1903815" cy="1098881"/>
      </dsp:txXfrm>
    </dsp:sp>
    <dsp:sp modelId="{101135DB-6867-46A2-8E6C-72221C7924C7}">
      <dsp:nvSpPr>
        <dsp:cNvPr id="0" name=""/>
        <dsp:cNvSpPr/>
      </dsp:nvSpPr>
      <dsp:spPr>
        <a:xfrm rot="10800000">
          <a:off x="0" y="648"/>
          <a:ext cx="7615261" cy="1233393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Директор </a:t>
          </a:r>
          <a:endParaRPr lang="uk-UA" sz="32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0" y="648"/>
        <a:ext cx="7615261" cy="12333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771A86-4FF4-437E-9A69-004C64CB0D83}">
      <dsp:nvSpPr>
        <dsp:cNvPr id="0" name=""/>
        <dsp:cNvSpPr/>
      </dsp:nvSpPr>
      <dsp:spPr>
        <a:xfrm>
          <a:off x="2611299" y="3878000"/>
          <a:ext cx="2864125" cy="1501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Досягнення мети </a:t>
          </a:r>
          <a:endParaRPr lang="uk-UA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11299" y="3878000"/>
        <a:ext cx="2864125" cy="1501098"/>
      </dsp:txXfrm>
    </dsp:sp>
    <dsp:sp modelId="{4AEAF035-D1E7-48F4-BCF0-3A7AE681B540}">
      <dsp:nvSpPr>
        <dsp:cNvPr id="0" name=""/>
        <dsp:cNvSpPr/>
      </dsp:nvSpPr>
      <dsp:spPr>
        <a:xfrm rot="10800000">
          <a:off x="528251" y="4414643"/>
          <a:ext cx="1968480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48C602-721E-46FA-AA39-B839BF43185A}">
      <dsp:nvSpPr>
        <dsp:cNvPr id="0" name=""/>
        <dsp:cNvSpPr/>
      </dsp:nvSpPr>
      <dsp:spPr>
        <a:xfrm>
          <a:off x="2866" y="4208242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1  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66" y="4208242"/>
        <a:ext cx="1050768" cy="840614"/>
      </dsp:txXfrm>
    </dsp:sp>
    <dsp:sp modelId="{8EAB2EFC-E6A7-4405-80DE-32B7E9E7CACB}">
      <dsp:nvSpPr>
        <dsp:cNvPr id="0" name=""/>
        <dsp:cNvSpPr/>
      </dsp:nvSpPr>
      <dsp:spPr>
        <a:xfrm rot="12150000">
          <a:off x="713134" y="3485169"/>
          <a:ext cx="2172560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AE342-EDE8-4795-9E20-7331AC450669}">
      <dsp:nvSpPr>
        <dsp:cNvPr id="0" name=""/>
        <dsp:cNvSpPr/>
      </dsp:nvSpPr>
      <dsp:spPr>
        <a:xfrm>
          <a:off x="270438" y="2863067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2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438" y="2863067"/>
        <a:ext cx="1050768" cy="840614"/>
      </dsp:txXfrm>
    </dsp:sp>
    <dsp:sp modelId="{61A66760-E267-467C-8D1F-23A5CE81376A}">
      <dsp:nvSpPr>
        <dsp:cNvPr id="0" name=""/>
        <dsp:cNvSpPr/>
      </dsp:nvSpPr>
      <dsp:spPr>
        <a:xfrm rot="13500000">
          <a:off x="1201447" y="2789402"/>
          <a:ext cx="2433347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BC0D9-65FF-4F75-8C51-B9961BC741DD}">
      <dsp:nvSpPr>
        <dsp:cNvPr id="0" name=""/>
        <dsp:cNvSpPr/>
      </dsp:nvSpPr>
      <dsp:spPr>
        <a:xfrm>
          <a:off x="1032418" y="1722683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3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32418" y="1722683"/>
        <a:ext cx="1050768" cy="840614"/>
      </dsp:txXfrm>
    </dsp:sp>
    <dsp:sp modelId="{17210983-A5AC-4EE9-AC4E-94B94C168F45}">
      <dsp:nvSpPr>
        <dsp:cNvPr id="0" name=""/>
        <dsp:cNvSpPr/>
      </dsp:nvSpPr>
      <dsp:spPr>
        <a:xfrm rot="14850000">
          <a:off x="1904457" y="2355004"/>
          <a:ext cx="2571547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5D92B-E1C9-4CFD-A971-1600C1C5D6ED}">
      <dsp:nvSpPr>
        <dsp:cNvPr id="0" name=""/>
        <dsp:cNvSpPr/>
      </dsp:nvSpPr>
      <dsp:spPr>
        <a:xfrm>
          <a:off x="2172802" y="960703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4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2802" y="960703"/>
        <a:ext cx="1050768" cy="840614"/>
      </dsp:txXfrm>
    </dsp:sp>
    <dsp:sp modelId="{44814E09-1952-4F08-9428-C54EBDB4D1C6}">
      <dsp:nvSpPr>
        <dsp:cNvPr id="0" name=""/>
        <dsp:cNvSpPr/>
      </dsp:nvSpPr>
      <dsp:spPr>
        <a:xfrm rot="16200000">
          <a:off x="2737106" y="2205787"/>
          <a:ext cx="2612510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93ABB-A36D-4A8B-9C99-DBE487BF5F5E}">
      <dsp:nvSpPr>
        <dsp:cNvPr id="0" name=""/>
        <dsp:cNvSpPr/>
      </dsp:nvSpPr>
      <dsp:spPr>
        <a:xfrm>
          <a:off x="3517977" y="693131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5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17977" y="693131"/>
        <a:ext cx="1050768" cy="840614"/>
      </dsp:txXfrm>
    </dsp:sp>
    <dsp:sp modelId="{83D269A5-D834-4ECD-BBB0-5E481A5F1D8A}">
      <dsp:nvSpPr>
        <dsp:cNvPr id="0" name=""/>
        <dsp:cNvSpPr/>
      </dsp:nvSpPr>
      <dsp:spPr>
        <a:xfrm rot="17550000">
          <a:off x="3610718" y="2355004"/>
          <a:ext cx="2571547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CA62E-5908-4275-9059-4D38E1642845}">
      <dsp:nvSpPr>
        <dsp:cNvPr id="0" name=""/>
        <dsp:cNvSpPr/>
      </dsp:nvSpPr>
      <dsp:spPr>
        <a:xfrm>
          <a:off x="4863152" y="960703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6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3152" y="960703"/>
        <a:ext cx="1050768" cy="840614"/>
      </dsp:txXfrm>
    </dsp:sp>
    <dsp:sp modelId="{339863EF-23CB-42B7-89A7-232155F4C52A}">
      <dsp:nvSpPr>
        <dsp:cNvPr id="0" name=""/>
        <dsp:cNvSpPr/>
      </dsp:nvSpPr>
      <dsp:spPr>
        <a:xfrm rot="18900000">
          <a:off x="4451929" y="2789402"/>
          <a:ext cx="2433347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E564B-BAD4-41E6-B145-3186FAA05CA5}">
      <dsp:nvSpPr>
        <dsp:cNvPr id="0" name=""/>
        <dsp:cNvSpPr/>
      </dsp:nvSpPr>
      <dsp:spPr>
        <a:xfrm>
          <a:off x="6003536" y="1722683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7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003536" y="1722683"/>
        <a:ext cx="1050768" cy="840614"/>
      </dsp:txXfrm>
    </dsp:sp>
    <dsp:sp modelId="{1504F737-9527-481E-AB5E-712ACA290C51}">
      <dsp:nvSpPr>
        <dsp:cNvPr id="0" name=""/>
        <dsp:cNvSpPr/>
      </dsp:nvSpPr>
      <dsp:spPr>
        <a:xfrm rot="20250000">
          <a:off x="5201028" y="3485169"/>
          <a:ext cx="2172560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7A87A-1037-41D4-AFA1-A25F10768232}">
      <dsp:nvSpPr>
        <dsp:cNvPr id="0" name=""/>
        <dsp:cNvSpPr/>
      </dsp:nvSpPr>
      <dsp:spPr>
        <a:xfrm>
          <a:off x="6765516" y="2863067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8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65516" y="2863067"/>
        <a:ext cx="1050768" cy="840614"/>
      </dsp:txXfrm>
    </dsp:sp>
    <dsp:sp modelId="{FB92B743-A99D-43E8-9F03-5A3F1A308215}">
      <dsp:nvSpPr>
        <dsp:cNvPr id="0" name=""/>
        <dsp:cNvSpPr/>
      </dsp:nvSpPr>
      <dsp:spPr>
        <a:xfrm>
          <a:off x="5589992" y="4414643"/>
          <a:ext cx="1968480" cy="42781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55C60-E60A-40C7-95D7-31CF625C2233}">
      <dsp:nvSpPr>
        <dsp:cNvPr id="0" name=""/>
        <dsp:cNvSpPr/>
      </dsp:nvSpPr>
      <dsp:spPr>
        <a:xfrm>
          <a:off x="7033088" y="4208242"/>
          <a:ext cx="1050768" cy="84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Крок 9 </a:t>
          </a:r>
          <a:endParaRPr lang="uk-UA" sz="2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33088" y="4208242"/>
        <a:ext cx="1050768" cy="84061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6AC328-266B-42F9-AE3E-C244D7756026}">
      <dsp:nvSpPr>
        <dsp:cNvPr id="0" name=""/>
        <dsp:cNvSpPr/>
      </dsp:nvSpPr>
      <dsp:spPr>
        <a:xfrm>
          <a:off x="4769296" y="3526981"/>
          <a:ext cx="91440" cy="6570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0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C628C-E578-4074-BE37-F4C9FD4E8135}">
      <dsp:nvSpPr>
        <dsp:cNvPr id="0" name=""/>
        <dsp:cNvSpPr/>
      </dsp:nvSpPr>
      <dsp:spPr>
        <a:xfrm>
          <a:off x="3434479" y="1435468"/>
          <a:ext cx="1380536" cy="657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33"/>
              </a:lnTo>
              <a:lnTo>
                <a:pt x="1380536" y="447733"/>
              </a:lnTo>
              <a:lnTo>
                <a:pt x="1380536" y="657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7266A-0E25-4A7D-BC9A-52EF580F9467}">
      <dsp:nvSpPr>
        <dsp:cNvPr id="0" name=""/>
        <dsp:cNvSpPr/>
      </dsp:nvSpPr>
      <dsp:spPr>
        <a:xfrm>
          <a:off x="2008223" y="3526981"/>
          <a:ext cx="91440" cy="6570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0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9677A-239B-4AF5-94E1-9E62E781B0B3}">
      <dsp:nvSpPr>
        <dsp:cNvPr id="0" name=""/>
        <dsp:cNvSpPr/>
      </dsp:nvSpPr>
      <dsp:spPr>
        <a:xfrm>
          <a:off x="2053943" y="1435468"/>
          <a:ext cx="1380536" cy="657009"/>
        </a:xfrm>
        <a:custGeom>
          <a:avLst/>
          <a:gdLst/>
          <a:ahLst/>
          <a:cxnLst/>
          <a:rect l="0" t="0" r="0" b="0"/>
          <a:pathLst>
            <a:path>
              <a:moveTo>
                <a:pt x="1380536" y="0"/>
              </a:moveTo>
              <a:lnTo>
                <a:pt x="1380536" y="447733"/>
              </a:lnTo>
              <a:lnTo>
                <a:pt x="0" y="447733"/>
              </a:lnTo>
              <a:lnTo>
                <a:pt x="0" y="657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10B63-1C46-4F35-926D-7FF3A957531A}">
      <dsp:nvSpPr>
        <dsp:cNvPr id="0" name=""/>
        <dsp:cNvSpPr/>
      </dsp:nvSpPr>
      <dsp:spPr>
        <a:xfrm>
          <a:off x="2071702" y="965"/>
          <a:ext cx="2725555" cy="143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F7ECC-C9CE-427E-AE50-AC80CADCD316}">
      <dsp:nvSpPr>
        <dsp:cNvPr id="0" name=""/>
        <dsp:cNvSpPr/>
      </dsp:nvSpPr>
      <dsp:spPr>
        <a:xfrm>
          <a:off x="2322708" y="239422"/>
          <a:ext cx="2725555" cy="1434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Monotype Corsiva" pitchFamily="66" charset="0"/>
              <a:cs typeface="Times New Roman" pitchFamily="18" charset="0"/>
            </a:rPr>
            <a:t>Учнівське самоврядування </a:t>
          </a:r>
          <a:endParaRPr lang="uk-UA" sz="2800" b="1" kern="1200" dirty="0">
            <a:latin typeface="Monotype Corsiva" pitchFamily="66" charset="0"/>
            <a:cs typeface="Times New Roman" pitchFamily="18" charset="0"/>
          </a:endParaRPr>
        </a:p>
      </dsp:txBody>
      <dsp:txXfrm>
        <a:off x="2322708" y="239422"/>
        <a:ext cx="2725555" cy="1434502"/>
      </dsp:txXfrm>
    </dsp:sp>
    <dsp:sp modelId="{3BF4DF65-103A-41E5-B52A-26108025367D}">
      <dsp:nvSpPr>
        <dsp:cNvPr id="0" name=""/>
        <dsp:cNvSpPr/>
      </dsp:nvSpPr>
      <dsp:spPr>
        <a:xfrm>
          <a:off x="924413" y="2092478"/>
          <a:ext cx="2259059" cy="143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2915E-34C4-4F52-9EAE-05349DE716C2}">
      <dsp:nvSpPr>
        <dsp:cNvPr id="0" name=""/>
        <dsp:cNvSpPr/>
      </dsp:nvSpPr>
      <dsp:spPr>
        <a:xfrm>
          <a:off x="1175420" y="2330934"/>
          <a:ext cx="2259059" cy="1434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“</a:t>
          </a:r>
          <a:r>
            <a:rPr lang="uk-UA" sz="2400" b="1" kern="1200" dirty="0" err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Школярія</a:t>
          </a:r>
          <a:r>
            <a:rPr lang="uk-UA" sz="24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”</a:t>
          </a:r>
          <a:endParaRPr lang="uk-UA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75420" y="2330934"/>
        <a:ext cx="2259059" cy="1434502"/>
      </dsp:txXfrm>
    </dsp:sp>
    <dsp:sp modelId="{8672750E-D7AF-4B54-BFAC-EF6713AA4E71}">
      <dsp:nvSpPr>
        <dsp:cNvPr id="0" name=""/>
        <dsp:cNvSpPr/>
      </dsp:nvSpPr>
      <dsp:spPr>
        <a:xfrm>
          <a:off x="924413" y="4183991"/>
          <a:ext cx="2259059" cy="143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E61B8-D6BF-43B9-9C83-CA923C454F94}">
      <dsp:nvSpPr>
        <dsp:cNvPr id="0" name=""/>
        <dsp:cNvSpPr/>
      </dsp:nvSpPr>
      <dsp:spPr>
        <a:xfrm>
          <a:off x="1175420" y="4422447"/>
          <a:ext cx="2259059" cy="1434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2-7 класи</a:t>
          </a:r>
          <a:endParaRPr lang="uk-UA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75420" y="4422447"/>
        <a:ext cx="2259059" cy="1434502"/>
      </dsp:txXfrm>
    </dsp:sp>
    <dsp:sp modelId="{E03A3E39-08CF-4347-83DB-90D4C5CFFF3E}">
      <dsp:nvSpPr>
        <dsp:cNvPr id="0" name=""/>
        <dsp:cNvSpPr/>
      </dsp:nvSpPr>
      <dsp:spPr>
        <a:xfrm>
          <a:off x="3685486" y="2092478"/>
          <a:ext cx="2259059" cy="143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41C45-340A-4EFE-A742-43CED09B4FE2}">
      <dsp:nvSpPr>
        <dsp:cNvPr id="0" name=""/>
        <dsp:cNvSpPr/>
      </dsp:nvSpPr>
      <dsp:spPr>
        <a:xfrm>
          <a:off x="3936492" y="2330934"/>
          <a:ext cx="2259059" cy="1434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“Школа</a:t>
          </a:r>
          <a:r>
            <a:rPr lang="uk-UA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успіху”</a:t>
          </a:r>
          <a:endParaRPr lang="uk-UA" sz="2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36492" y="2330934"/>
        <a:ext cx="2259059" cy="1434502"/>
      </dsp:txXfrm>
    </dsp:sp>
    <dsp:sp modelId="{E5DBF81B-793B-4458-8F60-25E5F598BB63}">
      <dsp:nvSpPr>
        <dsp:cNvPr id="0" name=""/>
        <dsp:cNvSpPr/>
      </dsp:nvSpPr>
      <dsp:spPr>
        <a:xfrm>
          <a:off x="3685486" y="4183991"/>
          <a:ext cx="2259059" cy="1434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D4ABF-71E5-46DC-82D4-52DD7DBC47AE}">
      <dsp:nvSpPr>
        <dsp:cNvPr id="0" name=""/>
        <dsp:cNvSpPr/>
      </dsp:nvSpPr>
      <dsp:spPr>
        <a:xfrm>
          <a:off x="3936492" y="4422447"/>
          <a:ext cx="2259059" cy="14345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8 – 11 класи </a:t>
          </a:r>
          <a:endParaRPr lang="uk-UA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36492" y="4422447"/>
        <a:ext cx="2259059" cy="1434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46A7E-10CF-464C-9127-510AC396FA8A}" type="datetimeFigureOut">
              <a:rPr lang="uk-UA" smtClean="0"/>
              <a:pPr/>
              <a:t>15.03.2016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8D5FF-254A-4CD9-AFB0-2EE7751A036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8D5FF-254A-4CD9-AFB0-2EE7751A0369}" type="slidenum">
              <a:rPr lang="uk-UA" smtClean="0"/>
              <a:pPr/>
              <a:t>47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293096"/>
            <a:ext cx="8316416" cy="20162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Середня загальноосвітня школа                   І – ІІІ ступенів  № 42 м. Києва</a:t>
            </a:r>
          </a:p>
          <a:p>
            <a:pPr>
              <a:spcBef>
                <a:spcPts val="0"/>
              </a:spcBef>
            </a:pP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вул. </a:t>
            </a:r>
            <a:r>
              <a:rPr lang="uk-UA" sz="40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Хорольська</a:t>
            </a:r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19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фото старої школ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824440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80920" cy="1268760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a_AlbionicTtlRg&amp;Bt" pitchFamily="34" charset="-52"/>
              </a:rPr>
              <a:t>Деяким дітям так подобається школа, що вони готові провести тут усе життя і привести сюди своїх родичів </a:t>
            </a:r>
            <a:endParaRPr lang="ru-RU" sz="2400" dirty="0">
              <a:latin typeface="a_AlbionicTtlRg&amp;Bt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124744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Гончаренко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Світлана Петрівна, 1982  рік закінчення школи, вчитель трудового навчання</a:t>
            </a:r>
          </a:p>
        </p:txBody>
      </p:sp>
      <p:pic>
        <p:nvPicPr>
          <p:cNvPr id="7" name="Рисунок 6" descr="гончар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9003" y="0"/>
            <a:ext cx="2014997" cy="29523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3608" y="1844824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Пономаренко Тетяна Миколаївна, 1987 рік закінчення школи, вчитель англійської мови</a:t>
            </a:r>
          </a:p>
        </p:txBody>
      </p:sp>
      <p:pic>
        <p:nvPicPr>
          <p:cNvPr id="1026" name="Picture 2" descr="H:\Фото вчителів\фото вчителів\методичні обєднання\Пономарен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0"/>
            <a:ext cx="2349476" cy="332806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15616" y="249289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Цибель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Наталія Миколаївна, 1987 рік закінчення школи, вчитель географії</a:t>
            </a:r>
          </a:p>
        </p:txBody>
      </p:sp>
      <p:pic>
        <p:nvPicPr>
          <p:cNvPr id="1027" name="Picture 3" descr="H:\Фото вчителів\фото вчителів\методичні обєднання\циб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160" y="0"/>
            <a:ext cx="2254840" cy="32129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43608" y="321297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Філозоф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Наталія Леонідівна, 1988 рік закінчення школи, вчитель фізичної культури</a:t>
            </a:r>
          </a:p>
        </p:txBody>
      </p:sp>
      <p:pic>
        <p:nvPicPr>
          <p:cNvPr id="1028" name="Picture 4" descr="G:\Фото скан школа 42\Scan_20151201_132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0"/>
            <a:ext cx="3093532" cy="2271068"/>
          </a:xfrm>
          <a:prstGeom prst="rect">
            <a:avLst/>
          </a:prstGeom>
          <a:noFill/>
        </p:spPr>
      </p:pic>
      <p:pic>
        <p:nvPicPr>
          <p:cNvPr id="14" name="Рисунок 13" descr="Scan_20151201_132258.jpg"/>
          <p:cNvPicPr>
            <a:picLocks noChangeAspect="1"/>
          </p:cNvPicPr>
          <p:nvPr/>
        </p:nvPicPr>
        <p:blipFill>
          <a:blip r:embed="rId6" cstate="print"/>
          <a:srcRect l="8636" t="3913"/>
          <a:stretch>
            <a:fillRect/>
          </a:stretch>
        </p:blipFill>
        <p:spPr>
          <a:xfrm>
            <a:off x="6516216" y="908720"/>
            <a:ext cx="2124353" cy="2088232"/>
          </a:xfrm>
          <a:prstGeom prst="rect">
            <a:avLst/>
          </a:prstGeom>
        </p:spPr>
      </p:pic>
      <p:pic>
        <p:nvPicPr>
          <p:cNvPr id="1029" name="Picture 5" descr="G:\Фото скан школа 42\Scan_20151201_133604.jpg"/>
          <p:cNvPicPr>
            <a:picLocks noChangeAspect="1" noChangeArrowheads="1"/>
          </p:cNvPicPr>
          <p:nvPr/>
        </p:nvPicPr>
        <p:blipFill>
          <a:blip r:embed="rId7" cstate="print"/>
          <a:srcRect t="10460" r="35" b="32007"/>
          <a:stretch>
            <a:fillRect/>
          </a:stretch>
        </p:blipFill>
        <p:spPr bwMode="auto">
          <a:xfrm>
            <a:off x="107504" y="3933367"/>
            <a:ext cx="6912768" cy="292463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115616" y="38610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Свириденко Наталія Миколаївна, 1992 рік закінчення школи, бібліотекар</a:t>
            </a:r>
          </a:p>
        </p:txBody>
      </p:sp>
      <p:pic>
        <p:nvPicPr>
          <p:cNvPr id="17" name="Рисунок 16" descr="12045576_1626796020903876_9207017528015205308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2636912"/>
            <a:ext cx="2688299" cy="403244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115616" y="465313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Балабан Інна Анатоліївна, 1993 рік закінчення школи, вчитель англійської мови</a:t>
            </a:r>
          </a:p>
        </p:txBody>
      </p:sp>
      <p:pic>
        <p:nvPicPr>
          <p:cNvPr id="4" name="Рисунок 3" descr="Балабан І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260648"/>
            <a:ext cx="2664296" cy="4827211"/>
          </a:xfrm>
          <a:prstGeom prst="rect">
            <a:avLst/>
          </a:prstGeom>
        </p:spPr>
      </p:pic>
      <p:pic>
        <p:nvPicPr>
          <p:cNvPr id="5" name="Рисунок 4" descr="балабан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188640"/>
            <a:ext cx="2926307" cy="28083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115616" y="5373216"/>
            <a:ext cx="7884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Мельничук Світлана Іванівна,1994 рік закінчення школи,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вчитель молодших класів</a:t>
            </a:r>
          </a:p>
        </p:txBody>
      </p:sp>
      <p:pic>
        <p:nvPicPr>
          <p:cNvPr id="20" name="Рисунок 19" descr="мельничу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25163" y="0"/>
            <a:ext cx="3018837" cy="4001714"/>
          </a:xfrm>
          <a:prstGeom prst="rect">
            <a:avLst/>
          </a:prstGeom>
        </p:spPr>
      </p:pic>
      <p:pic>
        <p:nvPicPr>
          <p:cNvPr id="21" name="Рисунок 20" descr="0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3140968"/>
            <a:ext cx="6357089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16632"/>
            <a:ext cx="8244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Гаврилко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Оксана Миколаївна, 1995 рік закінчення школи, вчитель української мови та літератури</a:t>
            </a:r>
          </a:p>
        </p:txBody>
      </p:sp>
      <p:pic>
        <p:nvPicPr>
          <p:cNvPr id="2050" name="Picture 2" descr="H:\viber\media\Viber Images\image-13dcf7f4b9ac83843963db553f9e0643c778461592b54391638dd68ec9147af5-V.jpg"/>
          <p:cNvPicPr>
            <a:picLocks noChangeAspect="1" noChangeArrowheads="1"/>
          </p:cNvPicPr>
          <p:nvPr/>
        </p:nvPicPr>
        <p:blipFill>
          <a:blip r:embed="rId2" cstate="print"/>
          <a:srcRect t="10345" r="-4215"/>
          <a:stretch>
            <a:fillRect/>
          </a:stretch>
        </p:blipFill>
        <p:spPr bwMode="auto">
          <a:xfrm>
            <a:off x="2987824" y="908720"/>
            <a:ext cx="1224136" cy="1872208"/>
          </a:xfrm>
          <a:prstGeom prst="rect">
            <a:avLst/>
          </a:prstGeom>
          <a:noFill/>
        </p:spPr>
      </p:pic>
      <p:pic>
        <p:nvPicPr>
          <p:cNvPr id="8" name="Рисунок 7" descr="12508754_1548918042094114_881904710891310671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88416" y="188640"/>
            <a:ext cx="2520280" cy="21191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692696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Серйозна Анна Іванівна, 2000 рік закінчення школи, вчитель початкових класів</a:t>
            </a:r>
          </a:p>
        </p:txBody>
      </p:sp>
      <p:pic>
        <p:nvPicPr>
          <p:cNvPr id="2051" name="Picture 3" descr="G:\фото\img633.jpg"/>
          <p:cNvPicPr>
            <a:picLocks noChangeAspect="1" noChangeArrowheads="1"/>
          </p:cNvPicPr>
          <p:nvPr/>
        </p:nvPicPr>
        <p:blipFill>
          <a:blip r:embed="rId4" cstate="print"/>
          <a:srcRect l="16607" t="17673" r="53025" b="69155"/>
          <a:stretch>
            <a:fillRect/>
          </a:stretch>
        </p:blipFill>
        <p:spPr bwMode="auto">
          <a:xfrm rot="16886552">
            <a:off x="4960795" y="2643186"/>
            <a:ext cx="4599126" cy="291277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43608" y="126876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Оземський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Артем Костянтинович, 2001 рік закінчення школи,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вчитель фізичної культури</a:t>
            </a:r>
          </a:p>
        </p:txBody>
      </p:sp>
      <p:pic>
        <p:nvPicPr>
          <p:cNvPr id="13" name="Рисунок 12" descr="img554.jpg"/>
          <p:cNvPicPr>
            <a:picLocks noChangeAspect="1"/>
          </p:cNvPicPr>
          <p:nvPr/>
        </p:nvPicPr>
        <p:blipFill>
          <a:blip r:embed="rId5" cstate="print"/>
          <a:srcRect l="17379" t="6951" r="27166" b="67850"/>
          <a:stretch>
            <a:fillRect/>
          </a:stretch>
        </p:blipFill>
        <p:spPr>
          <a:xfrm rot="6564226">
            <a:off x="4111679" y="2556308"/>
            <a:ext cx="3626319" cy="25597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592" y="1988840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Шаповал Тетяна Юріївна, 2001 рік закінчення школи, вчитель математики</a:t>
            </a:r>
          </a:p>
        </p:txBody>
      </p:sp>
      <p:pic>
        <p:nvPicPr>
          <p:cNvPr id="16" name="Рисунок 15" descr="12508754_1548918042094114_881904710891310671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700808"/>
            <a:ext cx="3171825" cy="2667000"/>
          </a:xfrm>
          <a:prstGeom prst="rect">
            <a:avLst/>
          </a:prstGeom>
        </p:spPr>
      </p:pic>
      <p:pic>
        <p:nvPicPr>
          <p:cNvPr id="19" name="Рисунок 18" descr="DSC_84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999712">
            <a:off x="9723895" y="188766"/>
            <a:ext cx="2506830" cy="167812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71600" y="2780928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Сухарєва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Ольга Юріївна, 2003 рік закінчення школи, вчитель англійської мови</a:t>
            </a:r>
          </a:p>
        </p:txBody>
      </p:sp>
      <p:pic>
        <p:nvPicPr>
          <p:cNvPr id="21" name="Рисунок 20" descr="Сухарєва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404664"/>
            <a:ext cx="1651988" cy="2442398"/>
          </a:xfrm>
          <a:prstGeom prst="rect">
            <a:avLst/>
          </a:prstGeom>
        </p:spPr>
      </p:pic>
      <p:pic>
        <p:nvPicPr>
          <p:cNvPr id="22" name="Рисунок 21" descr="Изображение.JPG"/>
          <p:cNvPicPr>
            <a:picLocks noChangeAspect="1"/>
          </p:cNvPicPr>
          <p:nvPr/>
        </p:nvPicPr>
        <p:blipFill>
          <a:blip r:embed="rId8" cstate="print"/>
          <a:srcRect r="-1765" b="15350"/>
          <a:stretch>
            <a:fillRect/>
          </a:stretch>
        </p:blipFill>
        <p:spPr>
          <a:xfrm>
            <a:off x="4644008" y="2348880"/>
            <a:ext cx="2585484" cy="321297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99592" y="364502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Ткаченко Ганна Миколаївна, 2007 рік закінчення школи,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педагог - організатор</a:t>
            </a:r>
          </a:p>
        </p:txBody>
      </p:sp>
      <p:pic>
        <p:nvPicPr>
          <p:cNvPr id="24" name="Рисунок 23" descr="DSCN36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165286">
            <a:off x="-135143" y="1637103"/>
            <a:ext cx="3429020" cy="2571765"/>
          </a:xfrm>
          <a:prstGeom prst="rect">
            <a:avLst/>
          </a:prstGeom>
        </p:spPr>
      </p:pic>
      <p:pic>
        <p:nvPicPr>
          <p:cNvPr id="25" name="Рисунок 24" descr="DSCN3015.JPG"/>
          <p:cNvPicPr>
            <a:picLocks noChangeAspect="1"/>
          </p:cNvPicPr>
          <p:nvPr/>
        </p:nvPicPr>
        <p:blipFill>
          <a:blip r:embed="rId10" cstate="print"/>
          <a:srcRect t="14300" r="5111"/>
          <a:stretch>
            <a:fillRect/>
          </a:stretch>
        </p:blipFill>
        <p:spPr>
          <a:xfrm>
            <a:off x="5436096" y="3429000"/>
            <a:ext cx="2272586" cy="292494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71600" y="4653136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Підгорець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Аліна Вікторівна, 2009 рік закінчення школи,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вчитель початкових класів</a:t>
            </a:r>
          </a:p>
        </p:txBody>
      </p:sp>
      <p:pic>
        <p:nvPicPr>
          <p:cNvPr id="27" name="Рисунок 26" descr="20151206_1717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3808" y="836712"/>
            <a:ext cx="2106234" cy="2808312"/>
          </a:xfrm>
          <a:prstGeom prst="rect">
            <a:avLst/>
          </a:prstGeom>
        </p:spPr>
      </p:pic>
      <p:pic>
        <p:nvPicPr>
          <p:cNvPr id="28" name="Рисунок 27" descr="abwDVAdoUeg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1124744"/>
            <a:ext cx="2142578" cy="4509120"/>
          </a:xfrm>
          <a:prstGeom prst="rect">
            <a:avLst/>
          </a:prstGeom>
        </p:spPr>
      </p:pic>
      <p:pic>
        <p:nvPicPr>
          <p:cNvPr id="17" name="Рисунок 16" descr="Шаповал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23728" y="2708920"/>
            <a:ext cx="1623489" cy="2469272"/>
          </a:xfrm>
          <a:prstGeom prst="rect">
            <a:avLst/>
          </a:prstGeom>
        </p:spPr>
      </p:pic>
      <p:pic>
        <p:nvPicPr>
          <p:cNvPr id="2052" name="Picture 4" descr="G:\Фото скан школа 42\Scan_20151201_13290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2348880"/>
            <a:ext cx="1836737" cy="2673349"/>
          </a:xfrm>
          <a:prstGeom prst="rect">
            <a:avLst/>
          </a:prstGeom>
          <a:noFill/>
        </p:spPr>
      </p:pic>
      <p:pic>
        <p:nvPicPr>
          <p:cNvPr id="29" name="Рисунок 28" descr="DSC_844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6561708">
            <a:off x="5510348" y="1094781"/>
            <a:ext cx="3893294" cy="26062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43608" y="5373216"/>
            <a:ext cx="555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Моргун Наталія Петрівна, 1981 рік закінчення школи,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вчитель зарубіжної літератури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14 001.JPG"/>
          <p:cNvPicPr>
            <a:picLocks noChangeAspect="1"/>
          </p:cNvPicPr>
          <p:nvPr/>
        </p:nvPicPr>
        <p:blipFill>
          <a:blip r:embed="rId16" cstate="print"/>
          <a:srcRect l="7314" t="4732" r="7841" b="5367"/>
          <a:stretch>
            <a:fillRect/>
          </a:stretch>
        </p:blipFill>
        <p:spPr>
          <a:xfrm>
            <a:off x="2915816" y="332656"/>
            <a:ext cx="4176464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 descr="1_5 001.JPG"/>
          <p:cNvPicPr>
            <a:picLocks noChangeAspect="1"/>
          </p:cNvPicPr>
          <p:nvPr/>
        </p:nvPicPr>
        <p:blipFill>
          <a:blip r:embed="rId17" cstate="print">
            <a:lum contrast="10000"/>
          </a:blip>
          <a:stretch>
            <a:fillRect/>
          </a:stretch>
        </p:blipFill>
        <p:spPr>
          <a:xfrm>
            <a:off x="3275856" y="3501008"/>
            <a:ext cx="4392488" cy="3160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Documents and Settings\1\Мои документы\касана\моргун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3568" y="4221088"/>
            <a:ext cx="1675118" cy="249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20" grpId="0"/>
      <p:bldP spid="23" grpId="0"/>
      <p:bldP spid="26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859216" cy="720080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latin typeface="Monotype Corsiva" pitchFamily="66" charset="0"/>
              </a:rPr>
              <a:t>Адміністрація школи сьогодні:</a:t>
            </a:r>
            <a:r>
              <a:rPr lang="uk-UA" dirty="0" smtClean="0">
                <a:latin typeface="a_AlbionicTtlRg&amp;Bt" pitchFamily="34" charset="-52"/>
              </a:rPr>
              <a:t/>
            </a:r>
            <a:br>
              <a:rPr lang="uk-UA" dirty="0" smtClean="0">
                <a:latin typeface="a_AlbionicTtlRg&amp;Bt" pitchFamily="34" charset="-52"/>
              </a:rPr>
            </a:br>
            <a:r>
              <a:rPr lang="uk-UA" sz="2800" dirty="0" smtClean="0">
                <a:latin typeface="a_AlbionicTtlRg&amp;Bt" pitchFamily="34" charset="-52"/>
              </a:rPr>
              <a:t/>
            </a:r>
            <a:br>
              <a:rPr lang="uk-UA" sz="2800" dirty="0" smtClean="0">
                <a:latin typeface="a_AlbionicTtlRg&amp;Bt" pitchFamily="34" charset="-52"/>
              </a:rPr>
            </a:br>
            <a:r>
              <a:rPr lang="uk-UA" sz="2800" dirty="0" smtClean="0">
                <a:latin typeface="a_AlbionicTtlRg&amp;Bt" pitchFamily="34" charset="-52"/>
              </a:rPr>
              <a:t> </a:t>
            </a:r>
            <a:r>
              <a:rPr lang="uk-UA" dirty="0" smtClean="0">
                <a:latin typeface="a_AlbionicTtlRg&amp;Bt" pitchFamily="34" charset="-52"/>
              </a:rPr>
              <a:t/>
            </a:r>
            <a:br>
              <a:rPr lang="uk-UA" dirty="0" smtClean="0">
                <a:latin typeface="a_AlbionicTtlRg&amp;Bt" pitchFamily="34" charset="-52"/>
              </a:rPr>
            </a:br>
            <a:r>
              <a:rPr lang="uk-UA" dirty="0" smtClean="0">
                <a:latin typeface="a_AlbionicTtlRg&amp;Bt" pitchFamily="34" charset="-52"/>
              </a:rPr>
              <a:t/>
            </a:r>
            <a:br>
              <a:rPr lang="uk-UA" dirty="0" smtClean="0">
                <a:latin typeface="a_AlbionicTtlRg&amp;Bt" pitchFamily="34" charset="-52"/>
              </a:rPr>
            </a:br>
            <a:endParaRPr lang="ru-RU" dirty="0">
              <a:latin typeface="a_AlbionicTtlRg&amp;Bt" pitchFamily="34" charset="-52"/>
            </a:endParaRPr>
          </a:p>
        </p:txBody>
      </p:sp>
      <p:pic>
        <p:nvPicPr>
          <p:cNvPr id="1026" name="Picture 2" descr="C:\Users\Лена\Desktop\касана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208" y="4365104"/>
            <a:ext cx="1667697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87624" y="2420888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Бурнос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Ірина Вікторівна,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заступник директора з навчально-виховної роботи, вчитель української мови та літератури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052736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Завадовська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Оксана Іванівна,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директор,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вчитель української мови;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916833"/>
            <a:ext cx="7956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Мізик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Наталія Петрівна,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заступник директора з навчально-виховної роботи, вчитель фізики;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550.jpg"/>
          <p:cNvPicPr>
            <a:picLocks noChangeAspect="1"/>
          </p:cNvPicPr>
          <p:nvPr/>
        </p:nvPicPr>
        <p:blipFill>
          <a:blip r:embed="rId3" cstate="print"/>
          <a:srcRect l="17713" t="12040" r="64175" b="51150"/>
          <a:stretch>
            <a:fillRect/>
          </a:stretch>
        </p:blipFill>
        <p:spPr>
          <a:xfrm>
            <a:off x="3923928" y="4365104"/>
            <a:ext cx="1440160" cy="1878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DSC_8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849592" y="4599680"/>
            <a:ext cx="1872207" cy="1259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itchFamily="66" charset="0"/>
              </a:rPr>
              <a:t>Педагогічний колектив </a:t>
            </a:r>
            <a:br>
              <a:rPr lang="uk-UA" b="1" dirty="0" smtClean="0">
                <a:latin typeface="Monotype Corsiva" pitchFamily="66" charset="0"/>
              </a:rPr>
            </a:br>
            <a:r>
              <a:rPr lang="uk-UA" b="1" dirty="0" smtClean="0">
                <a:latin typeface="Monotype Corsiva" pitchFamily="66" charset="0"/>
              </a:rPr>
              <a:t>це 51 досвідчений вчитель </a:t>
            </a:r>
            <a:endParaRPr lang="uk-UA" b="1" dirty="0">
              <a:latin typeface="Monotype Corsiva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27584" y="1412776"/>
          <a:ext cx="8136904" cy="5174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76312" y="6027003"/>
            <a:ext cx="4667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Всі предмети викладають вчителі 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відповідною фаховою освітою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04248" y="2780928"/>
          <a:ext cx="2123728" cy="289092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81407"/>
                <a:gridCol w="1042321"/>
              </a:tblGrid>
              <a:tr h="553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Кваліфікаційний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рівень</a:t>
                      </a:r>
                      <a:r>
                        <a:rPr lang="ru-RU" sz="1200" b="1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100" b="1" i="0" u="none" strike="noStrike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721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Вчителі-методисти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308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Вчителі вищої кваліфікаційної категорії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721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Статрший вчитель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721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Вчителі І категорії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721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Вчителі ІІ категорії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345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Спеціаліст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Monotype Corsiva" pitchFamily="66" charset="0"/>
              </a:rPr>
              <a:t>У школі працює  7 предметних </a:t>
            </a:r>
            <a:br>
              <a:rPr lang="uk-UA" sz="3600" dirty="0" smtClean="0">
                <a:latin typeface="Monotype Corsiva" pitchFamily="66" charset="0"/>
              </a:rPr>
            </a:br>
            <a:r>
              <a:rPr lang="uk-UA" sz="3600" dirty="0" smtClean="0">
                <a:latin typeface="Monotype Corsiva" pitchFamily="66" charset="0"/>
              </a:rPr>
              <a:t>методичних об</a:t>
            </a:r>
            <a:r>
              <a:rPr lang="en-US" sz="3600" dirty="0" smtClean="0">
                <a:latin typeface="Monotype Corsiva" pitchFamily="66" charset="0"/>
              </a:rPr>
              <a:t>`</a:t>
            </a:r>
            <a:r>
              <a:rPr lang="uk-UA" sz="3600" dirty="0" smtClean="0">
                <a:latin typeface="Monotype Corsiva" pitchFamily="66" charset="0"/>
              </a:rPr>
              <a:t>єднань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124744"/>
            <a:ext cx="8460432" cy="1728192"/>
          </a:xfrm>
        </p:spPr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Вчителів початкової школи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342900">
              <a:spcBef>
                <a:spcPts val="0"/>
              </a:spcBef>
              <a:buNone/>
            </a:pPr>
            <a:r>
              <a:rPr lang="uk-UA" sz="2400" u="sng" dirty="0" smtClean="0">
                <a:latin typeface="Times New Roman" pitchFamily="18" charset="0"/>
                <a:cs typeface="Times New Roman" pitchFamily="18" charset="0"/>
              </a:rPr>
              <a:t>голова Мельничук Світлана Іванівна. </a:t>
            </a:r>
          </a:p>
          <a:p>
            <a:pPr marL="0" indent="342900">
              <a:spcBef>
                <a:spcPts val="0"/>
              </a:spcBef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633.jpg"/>
          <p:cNvPicPr>
            <a:picLocks noChangeAspect="1"/>
          </p:cNvPicPr>
          <p:nvPr/>
        </p:nvPicPr>
        <p:blipFill>
          <a:blip r:embed="rId2" cstate="print"/>
          <a:srcRect l="8345" r="14814" b="-73"/>
          <a:stretch>
            <a:fillRect/>
          </a:stretch>
        </p:blipFill>
        <p:spPr>
          <a:xfrm rot="16200000">
            <a:off x="2936274" y="744246"/>
            <a:ext cx="3559484" cy="6768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15200" cy="136815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Вчителів української мови, літератури та зарубіжної літератури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uk-UA" sz="2800" u="sng" dirty="0" smtClean="0">
                <a:latin typeface="Times New Roman" pitchFamily="18" charset="0"/>
                <a:cs typeface="Times New Roman" pitchFamily="18" charset="0"/>
              </a:rPr>
              <a:t>Чуб Людмила Миколаївна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6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0433" b="2270"/>
          <a:stretch>
            <a:fillRect/>
          </a:stretch>
        </p:blipFill>
        <p:spPr>
          <a:xfrm rot="16200000">
            <a:off x="2642929" y="461527"/>
            <a:ext cx="4176463" cy="6655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Вчителів математики,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інформатики, фізики –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1277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голова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Брянська Людмила Євгенівна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550.jpg"/>
          <p:cNvPicPr>
            <a:picLocks noChangeAspect="1"/>
          </p:cNvPicPr>
          <p:nvPr/>
        </p:nvPicPr>
        <p:blipFill>
          <a:blip r:embed="rId2" cstate="print"/>
          <a:srcRect l="15350" t="9739" r="18501"/>
          <a:stretch>
            <a:fillRect/>
          </a:stretch>
        </p:blipFill>
        <p:spPr>
          <a:xfrm>
            <a:off x="2123728" y="1988840"/>
            <a:ext cx="5400600" cy="4112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DSC_8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095838" y="4185084"/>
            <a:ext cx="1656183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Вчителів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мови – 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76470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голова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Олійник Тетяна Михайлівна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634.jpg"/>
          <p:cNvPicPr>
            <a:picLocks noChangeAspect="1"/>
          </p:cNvPicPr>
          <p:nvPr/>
        </p:nvPicPr>
        <p:blipFill>
          <a:blip r:embed="rId2" cstate="print"/>
          <a:srcRect l="3571" t="13250" r="8214" b="9051"/>
          <a:stretch>
            <a:fillRect/>
          </a:stretch>
        </p:blipFill>
        <p:spPr>
          <a:xfrm rot="16200000">
            <a:off x="2945982" y="674204"/>
            <a:ext cx="4548181" cy="6624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Вчителів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художньо-естетичного циклу та історії –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556792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Антоненко Таміла Володимирівна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635.jpg"/>
          <p:cNvPicPr>
            <a:picLocks noChangeAspect="1"/>
          </p:cNvPicPr>
          <p:nvPr/>
        </p:nvPicPr>
        <p:blipFill>
          <a:blip r:embed="rId2" cstate="print"/>
          <a:srcRect r="12755" b="251"/>
          <a:stretch>
            <a:fillRect/>
          </a:stretch>
        </p:blipFill>
        <p:spPr>
          <a:xfrm rot="16200000">
            <a:off x="3073524" y="751012"/>
            <a:ext cx="4077072" cy="6840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Вчителів фізичної культури –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268760"/>
            <a:ext cx="8229600" cy="1296144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uk-UA" u="sng" dirty="0" err="1" smtClean="0">
                <a:latin typeface="Times New Roman" pitchFamily="18" charset="0"/>
                <a:cs typeface="Times New Roman" pitchFamily="18" charset="0"/>
              </a:rPr>
              <a:t>Філозоф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 Наталія Леонідівна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554.jpg"/>
          <p:cNvPicPr>
            <a:picLocks noChangeAspect="1"/>
          </p:cNvPicPr>
          <p:nvPr/>
        </p:nvPicPr>
        <p:blipFill>
          <a:blip r:embed="rId2" cstate="print"/>
          <a:srcRect l="10855" t="651"/>
          <a:stretch>
            <a:fillRect/>
          </a:stretch>
        </p:blipFill>
        <p:spPr>
          <a:xfrm rot="5400000">
            <a:off x="2902124" y="634380"/>
            <a:ext cx="3672408" cy="6669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atin typeface="Monotype Corsiva" pitchFamily="66" charset="0"/>
              </a:rPr>
              <a:t>Наша школа </a:t>
            </a:r>
            <a:endParaRPr lang="ru-RU" sz="6600" b="1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28736"/>
            <a:ext cx="7762056" cy="4525963"/>
          </a:xfrm>
        </p:spPr>
        <p:txBody>
          <a:bodyPr numCol="1">
            <a:normAutofit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Заснована згідно з архівними довідками у 1909 році                        (вул. Гродненська, 1)</a:t>
            </a:r>
          </a:p>
          <a:p>
            <a:pPr marL="0" indent="342900" algn="just">
              <a:spcBef>
                <a:spcPts val="0"/>
              </a:spcBef>
              <a:buNone/>
            </a:pPr>
            <a:endParaRPr lang="uk-UA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uk-UA" sz="4400" b="1" i="1" dirty="0" smtClean="0">
                <a:latin typeface="Times New Roman" pitchFamily="18" charset="0"/>
                <a:cs typeface="Times New Roman" pitchFamily="18" charset="0"/>
              </a:rPr>
              <a:t>Діюче приміщення збудоване 1946 року</a:t>
            </a:r>
          </a:p>
          <a:p>
            <a:pPr marL="0" indent="342900">
              <a:spcBef>
                <a:spcPts val="0"/>
              </a:spcBef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Вчителів природничого циклу –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196753"/>
            <a:ext cx="8229600" cy="936104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голова </a:t>
            </a:r>
            <a:r>
              <a:rPr lang="uk-UA" u="sng" dirty="0" err="1" smtClean="0">
                <a:latin typeface="Times New Roman" pitchFamily="18" charset="0"/>
                <a:cs typeface="Times New Roman" pitchFamily="18" charset="0"/>
              </a:rPr>
              <a:t>Полюх</a:t>
            </a: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 Валентина Миколаївна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553.jpg"/>
          <p:cNvPicPr>
            <a:picLocks noChangeAspect="1"/>
          </p:cNvPicPr>
          <p:nvPr/>
        </p:nvPicPr>
        <p:blipFill>
          <a:blip r:embed="rId2" cstate="print"/>
          <a:srcRect l="14996" t="3676" r="8907" b="1825"/>
          <a:stretch>
            <a:fillRect/>
          </a:stretch>
        </p:blipFill>
        <p:spPr>
          <a:xfrm rot="5400000">
            <a:off x="3014636" y="521868"/>
            <a:ext cx="3600399" cy="6822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6490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a_AlbionicTitulBrk" pitchFamily="34" charset="-52"/>
              </a:rPr>
              <a:t>Кадровий</a:t>
            </a:r>
            <a:r>
              <a:rPr lang="ru-RU" dirty="0" smtClean="0">
                <a:latin typeface="a_AlbionicTitulBrk" pitchFamily="34" charset="-52"/>
              </a:rPr>
              <a:t> склад </a:t>
            </a:r>
            <a:r>
              <a:rPr lang="ru-RU" dirty="0" err="1" smtClean="0">
                <a:latin typeface="a_AlbionicTitulBrk" pitchFamily="34" charset="-52"/>
              </a:rPr>
              <a:t>педагогічного</a:t>
            </a:r>
            <a:r>
              <a:rPr lang="ru-RU" dirty="0" smtClean="0">
                <a:latin typeface="a_AlbionicTitulBrk" pitchFamily="34" charset="-52"/>
              </a:rPr>
              <a:t> </a:t>
            </a:r>
            <a:r>
              <a:rPr lang="ru-RU" dirty="0" err="1" smtClean="0">
                <a:latin typeface="a_AlbionicTitulBrk" pitchFamily="34" charset="-52"/>
              </a:rPr>
              <a:t>колективу</a:t>
            </a:r>
            <a:r>
              <a:rPr lang="ru-RU" dirty="0" smtClean="0">
                <a:latin typeface="a_AlbionicTitulBrk" pitchFamily="34" charset="-52"/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15616" y="1844824"/>
          <a:ext cx="7776865" cy="402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977"/>
                <a:gridCol w="1338625"/>
                <a:gridCol w="1191422"/>
                <a:gridCol w="860471"/>
                <a:gridCol w="794281"/>
                <a:gridCol w="992850"/>
                <a:gridCol w="1290239"/>
              </a:tblGrid>
              <a:tr h="94053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Навчальний</a:t>
                      </a:r>
                      <a:r>
                        <a:rPr lang="ru-RU" sz="1400" b="1" dirty="0" smtClean="0">
                          <a:latin typeface="a_AlbionicTitulBrk" pitchFamily="34" charset="-52"/>
                        </a:rPr>
                        <a:t> </a:t>
                      </a: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рік</a:t>
                      </a:r>
                      <a:endParaRPr lang="ru-RU" sz="1400" b="1" dirty="0" smtClean="0">
                        <a:latin typeface="a_AlbionicTitulBrk" pitchFamily="34" charset="-52"/>
                      </a:endParaRPr>
                    </a:p>
                    <a:p>
                      <a:pPr algn="ctr"/>
                      <a:endParaRPr lang="ru-RU" sz="1400" b="1" dirty="0">
                        <a:latin typeface="a_AlbionicTitulBrk" pitchFamily="34" charset="-5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Усього</a:t>
                      </a:r>
                      <a:endParaRPr lang="ru-RU" sz="1400" b="1" dirty="0" smtClean="0">
                        <a:latin typeface="a_AlbionicTitulBrk" pitchFamily="34" charset="-52"/>
                      </a:endParaRPr>
                    </a:p>
                    <a:p>
                      <a:pPr algn="ctr"/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педагогічних</a:t>
                      </a:r>
                      <a:r>
                        <a:rPr lang="ru-RU" sz="1400" b="1" baseline="0" dirty="0" smtClean="0">
                          <a:latin typeface="a_AlbionicTitulBrk" pitchFamily="34" charset="-52"/>
                        </a:rPr>
                        <a:t> </a:t>
                      </a: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працівників</a:t>
                      </a:r>
                      <a:endParaRPr lang="ru-RU" sz="1400" b="1" dirty="0">
                        <a:latin typeface="a_AlbionicTitulBrk" pitchFamily="34" charset="-52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Кваліфікаційна</a:t>
                      </a:r>
                      <a:r>
                        <a:rPr lang="ru-RU" sz="1400" b="1" dirty="0" smtClean="0">
                          <a:latin typeface="a_AlbionicTitulBrk" pitchFamily="34" charset="-52"/>
                        </a:rPr>
                        <a:t> </a:t>
                      </a: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категорія</a:t>
                      </a:r>
                      <a:endParaRPr lang="ru-RU" sz="1400" b="1" dirty="0" smtClean="0">
                        <a:latin typeface="a_AlbionicTitulBrk" pitchFamily="34" charset="-52"/>
                      </a:endParaRPr>
                    </a:p>
                    <a:p>
                      <a:pPr algn="ctr"/>
                      <a:endParaRPr lang="ru-RU" sz="1400" b="1" dirty="0">
                        <a:latin typeface="a_AlbionicTitulBrk" pitchFamily="34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Спеціаліст</a:t>
                      </a:r>
                      <a:endParaRPr lang="ru-RU" sz="1400" b="1" dirty="0" smtClean="0">
                        <a:latin typeface="a_AlbionicTitulBrk" pitchFamily="34" charset="-52"/>
                      </a:endParaRPr>
                    </a:p>
                    <a:p>
                      <a:pPr algn="ctr"/>
                      <a:endParaRPr lang="ru-RU" sz="1400" b="1" dirty="0">
                        <a:latin typeface="a_AlbionicTitulBrk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_AlbionicTitulBrk" pitchFamily="34" charset="-52"/>
                        </a:rPr>
                        <a:t>II кат.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_AlbionicTitulBrk" pitchFamily="34" charset="-52"/>
                        </a:rPr>
                        <a:t>І кат.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latin typeface="a_AlbionicTitulBrk" pitchFamily="34" charset="-52"/>
                        </a:rPr>
                        <a:t>Вища</a:t>
                      </a:r>
                      <a:endParaRPr lang="ru-RU" sz="1400" b="1" dirty="0" smtClean="0">
                        <a:latin typeface="a_AlbionicTitulBrk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>
                          <a:latin typeface="a_AlbionicTitulBrk" pitchFamily="34" charset="-52"/>
                        </a:rPr>
                        <a:t>Педагогічні звання</a:t>
                      </a:r>
                      <a:endParaRPr lang="ru-RU" sz="1400" b="1" dirty="0">
                        <a:latin typeface="a_AlbionicTitulBrk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24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2013 –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</a:t>
                      </a:r>
                      <a:endParaRPr lang="ru-RU" dirty="0"/>
                    </a:p>
                  </a:txBody>
                  <a:tcPr/>
                </a:tc>
              </a:tr>
              <a:tr h="402447">
                <a:tc>
                  <a:txBody>
                    <a:bodyPr/>
                    <a:lstStyle/>
                    <a:p>
                      <a:r>
                        <a:rPr lang="uk-UA" dirty="0" smtClean="0"/>
                        <a:t>2014 – 2015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  <a:tr h="402447">
                <a:tc>
                  <a:txBody>
                    <a:bodyPr/>
                    <a:lstStyle/>
                    <a:p>
                      <a:r>
                        <a:rPr lang="uk-UA" dirty="0" smtClean="0"/>
                        <a:t>2015 – 2016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15616" y="1340768"/>
            <a:ext cx="7884368" cy="432048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a_AlbionicTitulBrk" pitchFamily="34" charset="-52"/>
              </a:rPr>
              <a:t>Навчальний заклад працює над науково-методичною проблемою</a:t>
            </a:r>
            <a:endParaRPr lang="ru-RU" dirty="0">
              <a:latin typeface="a_AlbionicTitulBrk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060848"/>
            <a:ext cx="6984776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“Удосконалення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навчально-виховного процесу через координацію колективних форм і методів роботи, задоволення запитів, потреб усіх його учасників                     з урахуванням властивостей контингенту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учнів”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www.sgau.ru/files/pages/6175/1397501416general_pages_14_April_2014_i6175_kruglyi_stol_aktualnye_vopro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343768"/>
            <a:ext cx="3096344" cy="2514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"/>
          <p:cNvGrpSpPr/>
          <p:nvPr/>
        </p:nvGrpSpPr>
        <p:grpSpPr>
          <a:xfrm>
            <a:off x="755576" y="1052736"/>
            <a:ext cx="8388425" cy="4891576"/>
            <a:chOff x="-326336" y="1000108"/>
            <a:chExt cx="9896698" cy="4503460"/>
          </a:xfrm>
        </p:grpSpPr>
        <p:sp>
          <p:nvSpPr>
            <p:cNvPr id="4" name="Овал 3"/>
            <p:cNvSpPr/>
            <p:nvPr/>
          </p:nvSpPr>
          <p:spPr>
            <a:xfrm>
              <a:off x="268351" y="1265285"/>
              <a:ext cx="2803449" cy="9944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Вивчення нормативно-правової документації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2214546" y="2428868"/>
              <a:ext cx="4714908" cy="1857388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Основні напрямки реалізації науково-методичної проблеми</a:t>
              </a:r>
              <a:endParaRPr lang="ru-RU" sz="24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>
              <a:off x="6470092" y="2524884"/>
              <a:ext cx="3100270" cy="116579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Взаємовідвідування</a:t>
              </a:r>
              <a:r>
                <a:rPr lang="uk-UA" sz="1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уроків</a:t>
              </a:r>
              <a:endPara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2477190" y="4646312"/>
              <a:ext cx="2286016" cy="85725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Робота з обдарованими дітьми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6640001" y="3784482"/>
              <a:ext cx="2286016" cy="85725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Організація відкритих уроків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353307" y="3917071"/>
              <a:ext cx="2286016" cy="857256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Проведення творчих звітів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5797732" y="1428736"/>
              <a:ext cx="2711287" cy="102985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Участь в атестації педагогічних працівників</a:t>
              </a:r>
              <a:endPara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2986922" y="1000108"/>
              <a:ext cx="2880703" cy="92355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Аналіз ходу та результатів інноваційної діяльності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-326336" y="2458590"/>
              <a:ext cx="2888481" cy="123209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Проведення моніторингових досліджень</a:t>
              </a:r>
              <a:endPara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5508104" y="4941168"/>
            <a:ext cx="1937623" cy="10031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Робота науково-медичної ради 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8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Monotype Corsiva" pitchFamily="66" charset="0"/>
              </a:rPr>
              <a:t>Рівень навчальних досягнень </a:t>
            </a:r>
            <a:endParaRPr lang="ru-RU" b="1" dirty="0"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14400" y="1484784"/>
          <a:ext cx="790607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6288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Наші переможці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76672"/>
            <a:ext cx="8229600" cy="4669979"/>
          </a:xfrm>
        </p:spPr>
        <p:txBody>
          <a:bodyPr/>
          <a:lstStyle/>
          <a:p>
            <a:pPr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2013 – 2014 навчальний рік</a:t>
            </a:r>
            <a:endParaRPr lang="uk-UA" sz="2400" dirty="0" smtClean="0">
              <a:latin typeface="Georg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Конкурс-захист науково-дослідницьких робіт учнів-членів МАН «Дослідник»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9592" y="2492897"/>
          <a:ext cx="8064896" cy="3344983"/>
        </p:xfrm>
        <a:graphic>
          <a:graphicData uri="http://schemas.openxmlformats.org/drawingml/2006/table">
            <a:tbl>
              <a:tblPr/>
              <a:tblGrid>
                <a:gridCol w="1838432"/>
                <a:gridCol w="845569"/>
                <a:gridCol w="999309"/>
                <a:gridCol w="2382968"/>
                <a:gridCol w="1998618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Times New Roman"/>
                          <a:ea typeface="Times New Roman"/>
                        </a:rPr>
                        <a:t>ПІ 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учня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клас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місце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Times New Roman"/>
                          <a:ea typeface="Times New Roman"/>
                        </a:rPr>
                        <a:t>предмет/секція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учитель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04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err="1">
                          <a:latin typeface="Times New Roman"/>
                          <a:ea typeface="Times New Roman"/>
                        </a:rPr>
                        <a:t>Ольховик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 Анна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ІІІ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Алгебра і початки аналізу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Шаповал Т.Ю.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9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err="1">
                          <a:latin typeface="Times New Roman"/>
                          <a:ea typeface="Times New Roman"/>
                        </a:rPr>
                        <a:t>Кузбит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 Ольга 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2400" b="1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ІІІ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Хімія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Шкот С.Б.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9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Богданюк Богдана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2400" b="1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ІІ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Біохімія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err="1" smtClean="0">
                          <a:latin typeface="Times New Roman"/>
                          <a:ea typeface="Times New Roman"/>
                        </a:rPr>
                        <a:t>Полюх</a:t>
                      </a:r>
                      <a:r>
                        <a:rPr lang="uk-UA" sz="2400" b="1" baseline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2400" b="1" dirty="0" smtClean="0">
                          <a:latin typeface="Times New Roman"/>
                          <a:ea typeface="Times New Roman"/>
                        </a:rPr>
                        <a:t>В.М</a:t>
                      </a:r>
                      <a:r>
                        <a:rPr lang="uk-UA" sz="2400" b="1" dirty="0"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99592" y="5362184"/>
            <a:ext cx="80283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860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476672"/>
            <a:ext cx="7859216" cy="5865515"/>
          </a:xfrm>
        </p:spPr>
        <p:txBody>
          <a:bodyPr>
            <a:noAutofit/>
          </a:bodyPr>
          <a:lstStyle/>
          <a:p>
            <a:pPr marL="0" lvl="0" indent="228600" algn="just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	</a:t>
            </a:r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районному конкурсі знавців української орфографії ім. П. </a:t>
            </a:r>
            <a:r>
              <a:rPr lang="uk-UA" sz="2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Яцика</a:t>
            </a:r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Морозюк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Євгенія 4 клас, ІІІ місце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вч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Демченко Г.І.)</a:t>
            </a:r>
          </a:p>
          <a:p>
            <a:pPr marL="0" indent="228600" algn="just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	У ІІ (районному) етапі І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Міжнародного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мовно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літературного конкурсу учнівської та студентської молоді ім. Т. Шевченка –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Божко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Аліна 6 клас, ІІІ місце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вч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Гаврилко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О.М.)</a:t>
            </a:r>
          </a:p>
          <a:p>
            <a:pPr marL="0" indent="2286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	У ІІ (районному) етапі Всеукраїнського конкурсу учнівської та творчості, присвяченого Шевченківським дням «Об’єднаймося ж, брати мої» - </a:t>
            </a:r>
            <a:r>
              <a:rPr lang="uk-UA" sz="28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Чепіль</a:t>
            </a:r>
            <a:r>
              <a:rPr lang="uk-UA" sz="28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Ірина, 10 клас, ІІІ місце </a:t>
            </a:r>
            <a:r>
              <a:rPr lang="uk-UA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uk-UA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вч</a:t>
            </a:r>
            <a:r>
              <a:rPr lang="uk-UA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Одинець С. Ф. )</a:t>
            </a:r>
            <a:endParaRPr lang="ru-RU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>
              <a:spcBef>
                <a:spcPts val="0"/>
              </a:spcBef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2014 – 2015 навчальний рік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1412777"/>
          <a:ext cx="8280923" cy="48484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626"/>
                <a:gridCol w="2103998"/>
                <a:gridCol w="750160"/>
                <a:gridCol w="763031"/>
                <a:gridCol w="2658169"/>
                <a:gridCol w="1853939"/>
              </a:tblGrid>
              <a:tr h="282032">
                <a:tc rowSpan="8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Times New Roman"/>
                        <a:ea typeface="Times New Roman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ПІ</a:t>
                      </a:r>
                      <a:r>
                        <a:rPr lang="uk-UA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учня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лас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ісце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редмет/секція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uk-UA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читель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>
                    <a:solidFill>
                      <a:srgbClr val="00B0F0"/>
                    </a:solidFill>
                  </a:tcPr>
                </a:tc>
              </a:tr>
              <a:tr h="573028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Суховієнко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Ганна 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11-А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Історія України/ Історія України 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Ткаченко О.П.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573028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Река Катерина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11-А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Фізика/Експериментальна фізика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Мізик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Н.П.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459297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Богданюк Богдана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Біологія/Медицина 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Полюх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В.М.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286514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Кузбит Ольга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Хімія/</a:t>
                      </a: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Хімія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довкілля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Шкот С.Б.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859542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Чепіль Ірина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11-А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Українська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мова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Українська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Одинець С.Ф.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859542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Ольховик Анна 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9-А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Українська мова та література/ Українська література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Гаврилко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О.М.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  <a:tr h="859542">
                <a:tc vMerge="1"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endParaRPr lang="uk-UA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0476" marR="60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Тритеніченко</a:t>
                      </a: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Вікторія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9-Б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05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Українська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мова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Світова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Моргун Н.П.</a:t>
                      </a:r>
                      <a:endParaRPr lang="ru-RU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476" marR="60476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27584" y="76470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Конкурс-захист науково-дослідницьких робіт учнів-членів МАН «Дослідник»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Переможцями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ІІ (районного)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етапу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олімпіад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стали: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71600" y="2564904"/>
          <a:ext cx="7920881" cy="413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864096"/>
                <a:gridCol w="1008112"/>
                <a:gridCol w="2016224"/>
                <a:gridCol w="2088233"/>
              </a:tblGrid>
              <a:tr h="5940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Прізвище та  ім’я учня</a:t>
                      </a:r>
                      <a:endParaRPr lang="ru-RU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Georgia" pitchFamily="18" charset="0"/>
                        </a:rPr>
                        <a:t>Клас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Місце</a:t>
                      </a:r>
                      <a:endParaRPr lang="ru-RU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Предмет</a:t>
                      </a:r>
                      <a:endParaRPr lang="ru-RU" dirty="0" smtClean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Учитель</a:t>
                      </a:r>
                      <a:endParaRPr lang="ru-RU" dirty="0" smtClean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753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 smtClean="0">
                          <a:latin typeface="Georgia" pitchFamily="18" charset="0"/>
                        </a:rPr>
                        <a:t>Пецурківська</a:t>
                      </a:r>
                      <a:r>
                        <a:rPr lang="uk-UA" b="1" dirty="0" smtClean="0">
                          <a:latin typeface="Georgia" pitchFamily="18" charset="0"/>
                        </a:rPr>
                        <a:t> Марія 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latin typeface="Georgia" pitchFamily="18" charset="0"/>
                        </a:rPr>
                        <a:t>7-Б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latin typeface="Georgia" pitchFamily="18" charset="0"/>
                        </a:rPr>
                        <a:t>І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latin typeface="Georgia" pitchFamily="18" charset="0"/>
                        </a:rPr>
                        <a:t>Інформаційні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технології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(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номінація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«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Комп’ютерна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графіка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»)</a:t>
                      </a: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r>
                        <a:rPr lang="uk-UA" b="1" dirty="0" smtClean="0">
                          <a:latin typeface="Georgia" pitchFamily="18" charset="0"/>
                        </a:rPr>
                        <a:t>Шевченко І.М.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612472">
                <a:tc>
                  <a:txBody>
                    <a:bodyPr/>
                    <a:lstStyle/>
                    <a:p>
                      <a:r>
                        <a:rPr lang="uk-UA" b="1" dirty="0" err="1" smtClean="0">
                          <a:latin typeface="Georgia" pitchFamily="18" charset="0"/>
                        </a:rPr>
                        <a:t>Введенська</a:t>
                      </a:r>
                      <a:r>
                        <a:rPr lang="uk-UA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uk-UA" b="1" dirty="0" err="1" smtClean="0">
                          <a:latin typeface="Georgia" pitchFamily="18" charset="0"/>
                        </a:rPr>
                        <a:t>Алісія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latin typeface="Georgia" pitchFamily="18" charset="0"/>
                        </a:rPr>
                        <a:t>7-Б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uk-UA" b="1" dirty="0" smtClean="0">
                        <a:latin typeface="Georgia" pitchFamily="18" charset="0"/>
                      </a:endParaRPr>
                    </a:p>
                    <a:p>
                      <a:endParaRPr lang="uk-UA" b="1" dirty="0" smtClean="0">
                        <a:latin typeface="Georgia" pitchFamily="18" charset="0"/>
                      </a:endParaRPr>
                    </a:p>
                    <a:p>
                      <a:endParaRPr lang="uk-UA" b="1" dirty="0" smtClean="0">
                        <a:latin typeface="Georgia" pitchFamily="18" charset="0"/>
                      </a:endParaRPr>
                    </a:p>
                    <a:p>
                      <a:endParaRPr lang="uk-UA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latin typeface="Georgia" pitchFamily="18" charset="0"/>
                        </a:rPr>
                        <a:t>ІІІ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latin typeface="Georgia" pitchFamily="18" charset="0"/>
                        </a:rPr>
                        <a:t>Інформаційні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технології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(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номінація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«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Комп’ютерна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b="1" dirty="0" err="1" smtClean="0">
                          <a:latin typeface="Georgia" pitchFamily="18" charset="0"/>
                        </a:rPr>
                        <a:t>графіка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»)</a:t>
                      </a: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latin typeface="Georgia" pitchFamily="18" charset="0"/>
                        </a:rPr>
                        <a:t>Шевченко І.М.</a:t>
                      </a:r>
                      <a:endParaRPr lang="ru-RU" b="1" dirty="0" smtClean="0">
                        <a:latin typeface="Georgia" pitchFamily="18" charset="0"/>
                      </a:endParaRPr>
                    </a:p>
                    <a:p>
                      <a:endParaRPr lang="ru-RU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Переможцями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ІІІ (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етапу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учнівських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олімпіад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стала: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7583" y="1600200"/>
          <a:ext cx="8316417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635"/>
                <a:gridCol w="1859614"/>
                <a:gridCol w="907213"/>
                <a:gridCol w="964995"/>
                <a:gridCol w="1857126"/>
                <a:gridCol w="235483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№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Прізвище та ім’я учня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Georgia" pitchFamily="18" charset="0"/>
                        </a:rPr>
                        <a:t>Клас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Місце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Предмет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Учитель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1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2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err="1" smtClean="0">
                          <a:latin typeface="Georgia" pitchFamily="18" charset="0"/>
                        </a:rPr>
                        <a:t>Пецурківська</a:t>
                      </a:r>
                      <a:r>
                        <a:rPr lang="uk-UA" dirty="0" smtClean="0">
                          <a:latin typeface="Georgia" pitchFamily="18" charset="0"/>
                        </a:rPr>
                        <a:t> Марія 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uk-UA" dirty="0" smtClean="0">
                        <a:latin typeface="Georgia" pitchFamily="18" charset="0"/>
                      </a:endParaRPr>
                    </a:p>
                    <a:p>
                      <a:endParaRPr lang="uk-UA" dirty="0" smtClean="0">
                        <a:latin typeface="Georgia" pitchFamily="18" charset="0"/>
                      </a:endParaRPr>
                    </a:p>
                    <a:p>
                      <a:r>
                        <a:rPr lang="uk-UA" dirty="0" err="1" smtClean="0">
                          <a:latin typeface="Georgia" pitchFamily="18" charset="0"/>
                        </a:rPr>
                        <a:t>Пецурківська</a:t>
                      </a:r>
                      <a:r>
                        <a:rPr lang="uk-UA" dirty="0" smtClean="0">
                          <a:latin typeface="Georgia" pitchFamily="18" charset="0"/>
                        </a:rPr>
                        <a:t> Марія 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7-Б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7-Б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І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ІІ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uk-UA" dirty="0" smtClean="0">
                        <a:latin typeface="Georgia" pitchFamily="18" charset="0"/>
                      </a:endParaRPr>
                    </a:p>
                    <a:p>
                      <a:endParaRPr lang="uk-UA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Georgia" pitchFamily="18" charset="0"/>
                        </a:rPr>
                        <a:t>Інформаційні</a:t>
                      </a:r>
                      <a:r>
                        <a:rPr lang="ru-RU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Georgia" pitchFamily="18" charset="0"/>
                        </a:rPr>
                        <a:t>технології</a:t>
                      </a:r>
                      <a:r>
                        <a:rPr lang="ru-RU" dirty="0" smtClean="0">
                          <a:latin typeface="Georgia" pitchFamily="18" charset="0"/>
                        </a:rPr>
                        <a:t> (</a:t>
                      </a:r>
                      <a:r>
                        <a:rPr lang="ru-RU" dirty="0" err="1" smtClean="0">
                          <a:latin typeface="Georgia" pitchFamily="18" charset="0"/>
                        </a:rPr>
                        <a:t>номінація</a:t>
                      </a:r>
                      <a:r>
                        <a:rPr lang="ru-RU" dirty="0" smtClean="0">
                          <a:latin typeface="Georgia" pitchFamily="18" charset="0"/>
                        </a:rPr>
                        <a:t> «</a:t>
                      </a:r>
                      <a:r>
                        <a:rPr lang="ru-RU" dirty="0" err="1" smtClean="0">
                          <a:latin typeface="Georgia" pitchFamily="18" charset="0"/>
                        </a:rPr>
                        <a:t>Комп’ютерна</a:t>
                      </a:r>
                      <a:r>
                        <a:rPr lang="ru-RU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Georgia" pitchFamily="18" charset="0"/>
                        </a:rPr>
                        <a:t>графіка</a:t>
                      </a:r>
                      <a:r>
                        <a:rPr lang="ru-RU" dirty="0" smtClean="0">
                          <a:latin typeface="Georgia" pitchFamily="18" charset="0"/>
                        </a:rPr>
                        <a:t>»)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Образотворче мистецтво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Шевченко І.М.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Антоненко Т.В.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Наша школа </a:t>
            </a:r>
            <a:endParaRPr lang="uk-UA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15616" y="1772816"/>
          <a:ext cx="750669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8013576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2015 – 2016 перемоги </a:t>
            </a:r>
            <a:b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3200" b="1" dirty="0" smtClean="0">
                <a:latin typeface="Monotype Corsiva" pitchFamily="66" charset="0"/>
              </a:rPr>
              <a:t>у І (районному) етапі конкурсу-захисту науково-дослідницьких робіт учнів-членів МАН «Дослідник»:</a:t>
            </a:r>
            <a:r>
              <a:rPr lang="ru-RU" sz="3200" b="1" dirty="0" smtClean="0">
                <a:latin typeface="Monotype Corsiva" pitchFamily="66" charset="0"/>
              </a:rPr>
              <a:t/>
            </a:r>
            <a:br>
              <a:rPr lang="ru-RU" sz="3200" b="1" dirty="0" smtClean="0">
                <a:latin typeface="Monotype Corsiva" pitchFamily="66" charset="0"/>
              </a:rPr>
            </a:br>
            <a:endParaRPr lang="ru-RU" sz="3200" b="1" dirty="0"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87625" y="2204864"/>
          <a:ext cx="7560839" cy="27363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047"/>
                <a:gridCol w="1706372"/>
                <a:gridCol w="687349"/>
                <a:gridCol w="916465"/>
                <a:gridCol w="1909303"/>
                <a:gridCol w="1909303"/>
              </a:tblGrid>
              <a:tr h="91210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Прізвище </a:t>
                      </a: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та ім’я учня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лас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ісце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редмет/секція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9779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читель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  <a:tr h="912101">
                <a:tc>
                  <a:txBody>
                    <a:bodyPr/>
                    <a:lstStyle/>
                    <a:p>
                      <a:pPr mar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latin typeface="Times New Roman" pitchFamily="18" charset="0"/>
                          <a:cs typeface="Times New Roman" pitchFamily="18" charset="0"/>
                        </a:rPr>
                        <a:t>Проценко</a:t>
                      </a: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 Юлія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Зарубіжна література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Моргун Н.П.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12101">
                <a:tc>
                  <a:txBody>
                    <a:bodyPr/>
                    <a:lstStyle/>
                    <a:p>
                      <a:pPr marL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</a:t>
                      </a:r>
                      <a:endParaRPr lang="uk-UA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Тритеніченко Вікторія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Хімія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Шкот С.Б.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5013176"/>
            <a:ext cx="771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 районному конкурсі знавців  української орфографії ім. П.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Яцика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Ісаєва Вікторія 3-А клас, ІІІ місце </a:t>
            </a:r>
          </a:p>
          <a:p>
            <a:pPr algn="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вч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Наконечна Н. П. 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Georgia" pitchFamily="18" charset="0"/>
              </a:rPr>
              <a:t/>
            </a:r>
            <a:br>
              <a:rPr lang="ru-RU" b="1" dirty="0" smtClean="0">
                <a:latin typeface="Georgia" pitchFamily="18" charset="0"/>
              </a:rPr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55575" y="1600200"/>
          <a:ext cx="8208915" cy="4871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5"/>
                <a:gridCol w="864096"/>
                <a:gridCol w="1008112"/>
                <a:gridCol w="2520280"/>
                <a:gridCol w="1800202"/>
              </a:tblGrid>
              <a:tr h="1051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Прізвище та  ім’я учня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Клас 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Georgia" pitchFamily="18" charset="0"/>
                        </a:rPr>
                        <a:t>Місце </a:t>
                      </a:r>
                      <a:endParaRPr lang="ru-RU" dirty="0" smtClean="0">
                        <a:latin typeface="Georgia" pitchFamily="18" charset="0"/>
                      </a:endParaRPr>
                    </a:p>
                    <a:p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Georgia" pitchFamily="18" charset="0"/>
                        </a:rPr>
                        <a:t>Предмет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Georgia" pitchFamily="18" charset="0"/>
                        </a:rPr>
                        <a:t>Вчитель 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451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Семенов Денис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8-Б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Біологія 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Полюх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В.М.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Дорошенко Олена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Georgia" pitchFamily="18" charset="0"/>
                        </a:rPr>
                        <a:t>7-А</a:t>
                      </a:r>
                      <a:endParaRPr lang="ru-RU" sz="1600" dirty="0" smtClean="0">
                        <a:latin typeface="Georgia" pitchFamily="18" charset="0"/>
                      </a:endParaRP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ІІІ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Зарубіжна література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Моргун Н.П.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56984"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Рачінська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Дар'я 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7-А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ІІІ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Georgia" pitchFamily="18" charset="0"/>
                        </a:rPr>
                        <a:t>Зарубіжна література</a:t>
                      </a:r>
                      <a:endParaRPr lang="ru-RU" sz="1600" dirty="0" smtClean="0">
                        <a:latin typeface="Georgia" pitchFamily="18" charset="0"/>
                      </a:endParaRPr>
                    </a:p>
                    <a:p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Моргун Н.П.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6225"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Кобиліна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Влада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7-А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ІІІ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Образотворче мистецтво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Антоненко Т.В.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6225"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Пецурківська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Марія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8-Б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Образотворче мистецтво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Антоненко Т.В.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6225"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Коняєва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Марина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9-Б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ІІІ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Образотворче мистецтво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Антоненко Т.В.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6225"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Georgia" pitchFamily="18" charset="0"/>
                        </a:rPr>
                        <a:t>Пецурківська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Марія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8-Б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І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Комп'ютерні технології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Georgia" pitchFamily="18" charset="0"/>
                        </a:rPr>
                        <a:t>Шевченко І.М.</a:t>
                      </a:r>
                      <a:endParaRPr lang="ru-RU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7584" y="26064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Переможцями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ІІ (районного)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етапу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учнівських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олімпіад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стали: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859216" cy="79208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Школа бере участь: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24744"/>
            <a:ext cx="7787208" cy="500141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		</a:t>
            </a:r>
            <a:r>
              <a:rPr lang="uk-UA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2013 – 2014 навчальний рік: </a:t>
            </a: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sz="45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uk-UA" sz="3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  у конкурсі на зменшення споживання електроенергії проекту «</a:t>
            </a:r>
            <a:r>
              <a:rPr lang="uk-UA" sz="3400" b="1" dirty="0" err="1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Енергоефективні</a:t>
            </a:r>
            <a:r>
              <a:rPr lang="uk-UA" sz="3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школи» в рамках Програми соціального партнерства енергетичної компанії ДТЕК </a:t>
            </a:r>
            <a:endParaRPr lang="ru-RU" sz="3400" dirty="0" smtClean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uk-UA" sz="4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uk-UA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З 2014 по 2019 рік:</a:t>
            </a:r>
          </a:p>
          <a:p>
            <a:pPr algn="just">
              <a:buNone/>
            </a:pPr>
            <a:r>
              <a:rPr lang="uk-UA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     </a:t>
            </a:r>
            <a:r>
              <a:rPr lang="uk-UA" sz="4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Всеукраїнському експерименті </a:t>
            </a:r>
            <a:r>
              <a:rPr lang="uk-UA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“Християнська</a:t>
            </a:r>
            <a:r>
              <a:rPr lang="uk-UA" sz="4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етика в українській </a:t>
            </a:r>
            <a:r>
              <a:rPr lang="uk-UA" sz="4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культурі”</a:t>
            </a:r>
            <a:r>
              <a:rPr lang="uk-UA" sz="4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«Морально-духовний розвиток учнів 5–9 класів на основі впровадження курсу «Християнська етика в українській культурі»</a:t>
            </a:r>
            <a:endParaRPr lang="ru-RU" sz="4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>
              <a:latin typeface="a_AlbionicTtlRg&amp;Bt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Науково-педагогічний проект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“Росток”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44824"/>
            <a:ext cx="7884368" cy="4525963"/>
          </a:xfrm>
        </p:spPr>
        <p:txBody>
          <a:bodyPr/>
          <a:lstStyle/>
          <a:p>
            <a:pPr algn="r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(1-А і 2-А) – навчання з елементами науково-педагогічного проекту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“Росток”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I:\rostok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615056" cy="2357454"/>
          </a:xfrm>
          <a:prstGeom prst="round2DiagRect">
            <a:avLst>
              <a:gd name="adj1" fmla="val 16667"/>
              <a:gd name="adj2" fmla="val 248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2" descr="C:\Users\Админ\Pictures\IMG_20160208_115426.jpg"/>
          <p:cNvPicPr>
            <a:picLocks noChangeAspect="1" noChangeArrowheads="1"/>
          </p:cNvPicPr>
          <p:nvPr/>
        </p:nvPicPr>
        <p:blipFill>
          <a:blip r:embed="rId3" cstate="print"/>
          <a:srcRect t="15190" r="-14259"/>
          <a:stretch>
            <a:fillRect/>
          </a:stretch>
        </p:blipFill>
        <p:spPr bwMode="auto">
          <a:xfrm>
            <a:off x="1259632" y="2996952"/>
            <a:ext cx="5465220" cy="288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Плекаємо обдарованість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всеукраїнська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гра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«С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оняшник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»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участь в універсіаді Київського міжнародного  університету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DCIM\Camera\IMG_20160313_193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5040560" cy="1728192"/>
          </a:xfrm>
          <a:prstGeom prst="rect">
            <a:avLst/>
          </a:prstGeom>
          <a:noFill/>
        </p:spPr>
      </p:pic>
      <p:pic>
        <p:nvPicPr>
          <p:cNvPr id="7" name="Picture 4" descr="H:\DCIM\Camera\IMG_20160313_19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448" y="4869160"/>
            <a:ext cx="4968552" cy="1814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16023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Позапрограмна всеукраїнська предметна олімпіада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«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Олімпікус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61928"/>
          </a:xfrm>
        </p:spPr>
        <p:txBody>
          <a:bodyPr>
            <a:norm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DCIM\Camera\IMG_20160313_19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780928"/>
            <a:ext cx="2448272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:\DCIM\Camera\IMG_20160313_19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780928"/>
            <a:ext cx="2376264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000100" y="500042"/>
            <a:ext cx="7715304" cy="564360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268760"/>
            <a:ext cx="7300906" cy="43033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“За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сучасних умов людина нагадує пасажира, який їде в старому, розхитаному трамваї навстоячки, і не має за що вхопитися рукою. Лише знайшовши точку опори, він почуватиметься стійко. Такою точкою опори має бути висока духовна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мета”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О. Вишневський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1643050"/>
            <a:ext cx="7772400" cy="1470025"/>
          </a:xfrm>
        </p:spPr>
        <p:txBody>
          <a:bodyPr>
            <a:noAutofit/>
          </a:bodyPr>
          <a:lstStyle/>
          <a:p>
            <a:r>
              <a:rPr lang="uk-UA" sz="9600" dirty="0" smtClean="0">
                <a:latin typeface="Monotype Corsiva" pitchFamily="66" charset="0"/>
              </a:rPr>
              <a:t>Зростаємо</a:t>
            </a:r>
            <a:br>
              <a:rPr lang="uk-UA" sz="9600" dirty="0" smtClean="0">
                <a:latin typeface="Monotype Corsiva" pitchFamily="66" charset="0"/>
              </a:rPr>
            </a:br>
            <a:r>
              <a:rPr lang="uk-UA" sz="9600" dirty="0" smtClean="0">
                <a:latin typeface="Monotype Corsiva" pitchFamily="66" charset="0"/>
              </a:rPr>
              <a:t> у творчості </a:t>
            </a:r>
            <a:endParaRPr lang="ru-RU" sz="96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tiger-1433492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4494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0068.JPG"/>
          <p:cNvPicPr>
            <a:picLocks noChangeAspect="1"/>
          </p:cNvPicPr>
          <p:nvPr/>
        </p:nvPicPr>
        <p:blipFill>
          <a:blip r:embed="rId3" cstate="print"/>
          <a:srcRect l="29687" t="29167" r="5469" b="7291"/>
          <a:stretch>
            <a:fillRect/>
          </a:stretch>
        </p:blipFill>
        <p:spPr>
          <a:xfrm>
            <a:off x="214282" y="0"/>
            <a:ext cx="2415906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0137.JPG"/>
          <p:cNvPicPr>
            <a:picLocks noChangeAspect="1"/>
          </p:cNvPicPr>
          <p:nvPr/>
        </p:nvPicPr>
        <p:blipFill>
          <a:blip r:embed="rId4" cstate="print"/>
          <a:srcRect b="17708"/>
          <a:stretch>
            <a:fillRect/>
          </a:stretch>
        </p:blipFill>
        <p:spPr>
          <a:xfrm>
            <a:off x="5000628" y="33315"/>
            <a:ext cx="2286016" cy="175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9987.JPG"/>
          <p:cNvPicPr>
            <a:picLocks noChangeAspect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>
          <a:xfrm>
            <a:off x="6213218" y="1785926"/>
            <a:ext cx="293078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05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5072074"/>
            <a:ext cx="2143108" cy="160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0177.JPG"/>
          <p:cNvPicPr>
            <a:picLocks noChangeAspect="1"/>
          </p:cNvPicPr>
          <p:nvPr/>
        </p:nvPicPr>
        <p:blipFill>
          <a:blip r:embed="rId7" cstate="print"/>
          <a:srcRect t="13434"/>
          <a:stretch>
            <a:fillRect/>
          </a:stretch>
        </p:blipFill>
        <p:spPr>
          <a:xfrm>
            <a:off x="2500298" y="4786322"/>
            <a:ext cx="2428989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928934"/>
            <a:ext cx="2716091" cy="179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000100" y="1071546"/>
            <a:ext cx="7786742" cy="578645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latin typeface="Monotype Corsiva" pitchFamily="66" charset="0"/>
              </a:rPr>
              <a:t>Мета виховної роботи школи:</a:t>
            </a:r>
            <a:endParaRPr lang="ru-RU" sz="48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772816"/>
            <a:ext cx="7200800" cy="4340237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створення сприятливих умов для всебічного розвитку дітей, їхньої адаптації в соціумі, ціннісних орієнтирів, засвоєння морально-етичних норм, сприйняття власної індивідуальності, впевненості в собі, усвідомленому виборі здорового способу життя, усвідомлення </a:t>
            </a:r>
          </a:p>
          <a:p>
            <a:pPr marL="0" algn="ctr"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власного 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1988840"/>
            <a:ext cx="4752528" cy="2736304"/>
          </a:xfrm>
        </p:spPr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b="1" dirty="0" smtClean="0">
                <a:latin typeface="Monotype Corsiva" pitchFamily="66" charset="0"/>
              </a:rPr>
              <a:t>Немає сенсу у пошуку місця, де вам буде добре. </a:t>
            </a:r>
          </a:p>
          <a:p>
            <a:pPr marL="0" indent="342900">
              <a:spcBef>
                <a:spcPts val="0"/>
              </a:spcBef>
              <a:buNone/>
            </a:pPr>
            <a:r>
              <a:rPr lang="uk-UA" b="1" dirty="0" smtClean="0">
                <a:latin typeface="Monotype Corsiva" pitchFamily="66" charset="0"/>
              </a:rPr>
              <a:t>Є сенс навчитися створювати це </a:t>
            </a:r>
            <a:r>
              <a:rPr lang="uk-UA" b="1" dirty="0" err="1" smtClean="0">
                <a:latin typeface="Monotype Corsiva" pitchFamily="66" charset="0"/>
              </a:rPr>
              <a:t>“добре”</a:t>
            </a:r>
            <a:r>
              <a:rPr lang="uk-UA" b="1" dirty="0" smtClean="0">
                <a:latin typeface="Monotype Corsiva" pitchFamily="66" charset="0"/>
              </a:rPr>
              <a:t> навколо себе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928662" y="1142984"/>
            <a:ext cx="8001056" cy="507209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latin typeface="Monotype Corsiva" pitchFamily="66" charset="0"/>
              </a:rPr>
              <a:t>Очікуваний результат 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3052" y="2000240"/>
            <a:ext cx="7186666" cy="4525963"/>
          </a:xfrm>
        </p:spPr>
        <p:txBody>
          <a:bodyPr/>
          <a:lstStyle/>
          <a:p>
            <a:pPr marL="0" indent="342900">
              <a:spcBef>
                <a:spcPts val="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Цілісна особистість, соціально активна та національно свідома людина з духовними якостями, родинними та патріотичними почуттями, яка є носієм кращих надбань національної культури та здатна до постійного самовдосконалення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spcBef>
                <a:spcPts val="0"/>
              </a:spcBef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87624" y="980728"/>
          <a:ext cx="761526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8662" y="0"/>
            <a:ext cx="78341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uk-UA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Структура виховної роботи </a:t>
            </a:r>
          </a:p>
          <a:p>
            <a:pPr algn="ctr"/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57224" y="357166"/>
          <a:ext cx="8086724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8229600" cy="1143000"/>
          </a:xfrm>
        </p:spPr>
        <p:txBody>
          <a:bodyPr>
            <a:noAutofit/>
          </a:bodyPr>
          <a:lstStyle/>
          <a:p>
            <a:pPr indent="457200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28662" y="476673"/>
            <a:ext cx="7829576" cy="5472608"/>
          </a:xfrm>
        </p:spPr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 крок: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виховання учнів неможливе без постійного вдосконалення професійної майстерності учителів. Так  у школі проводяться педагогічні читання, засідання методичних об’єднань, круглі столи, розробляються та впроваджуються науково-пошукові проекти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653136"/>
            <a:ext cx="220824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0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250669"/>
            <a:ext cx="2143108" cy="160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0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3573016"/>
            <a:ext cx="2143108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1249.JPG"/>
          <p:cNvPicPr>
            <a:picLocks noChangeAspect="1"/>
          </p:cNvPicPr>
          <p:nvPr/>
        </p:nvPicPr>
        <p:blipFill>
          <a:blip r:embed="rId5" cstate="print"/>
          <a:srcRect t="14583"/>
          <a:stretch>
            <a:fillRect/>
          </a:stretch>
        </p:blipFill>
        <p:spPr>
          <a:xfrm>
            <a:off x="3203848" y="2420888"/>
            <a:ext cx="37026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96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941168"/>
            <a:ext cx="220824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2780928"/>
            <a:ext cx="2057648" cy="154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801004" cy="1143000"/>
          </a:xfrm>
        </p:spPr>
        <p:txBody>
          <a:bodyPr>
            <a:noAutofit/>
          </a:bodyPr>
          <a:lstStyle/>
          <a:p>
            <a:pPr indent="457200"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впевненості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силах 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наші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районних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міських фестивалях та конкурсах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3.JPG"/>
          <p:cNvPicPr>
            <a:picLocks noChangeAspect="1"/>
          </p:cNvPicPr>
          <p:nvPr/>
        </p:nvPicPr>
        <p:blipFill>
          <a:blip r:embed="rId2" cstate="print"/>
          <a:srcRect l="11328" r="8984" b="-1563"/>
          <a:stretch>
            <a:fillRect/>
          </a:stretch>
        </p:blipFill>
        <p:spPr>
          <a:xfrm>
            <a:off x="928662" y="1773318"/>
            <a:ext cx="2500330" cy="239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3621.JPG"/>
          <p:cNvPicPr>
            <a:picLocks noChangeAspect="1"/>
          </p:cNvPicPr>
          <p:nvPr/>
        </p:nvPicPr>
        <p:blipFill>
          <a:blip r:embed="rId3" cstate="print"/>
          <a:srcRect l="9967" r="16370" b="19098"/>
          <a:stretch>
            <a:fillRect/>
          </a:stretch>
        </p:blipFill>
        <p:spPr>
          <a:xfrm>
            <a:off x="3929058" y="3286124"/>
            <a:ext cx="2097270" cy="1727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12122460_434434540100009_3669601073847045539_n.jpg"/>
          <p:cNvPicPr>
            <a:picLocks noChangeAspect="1"/>
          </p:cNvPicPr>
          <p:nvPr/>
        </p:nvPicPr>
        <p:blipFill>
          <a:blip r:embed="rId4" cstate="print"/>
          <a:srcRect l="3906" t="29166" r="2343" b="10416"/>
          <a:stretch>
            <a:fillRect/>
          </a:stretch>
        </p:blipFill>
        <p:spPr>
          <a:xfrm>
            <a:off x="5217372" y="1741856"/>
            <a:ext cx="3426594" cy="1656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12805791_974218732671574_7740193236530192997_n.jpg"/>
          <p:cNvPicPr>
            <a:picLocks noChangeAspect="1"/>
          </p:cNvPicPr>
          <p:nvPr/>
        </p:nvPicPr>
        <p:blipFill>
          <a:blip r:embed="rId5" cstate="print"/>
          <a:srcRect l="16449" t="4166" r="25676" b="14583"/>
          <a:stretch>
            <a:fillRect/>
          </a:stretch>
        </p:blipFill>
        <p:spPr>
          <a:xfrm>
            <a:off x="6286512" y="3714752"/>
            <a:ext cx="2643174" cy="298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2108047_434435440099919_5996070414919582615_n.jpg"/>
          <p:cNvPicPr>
            <a:picLocks noChangeAspect="1"/>
          </p:cNvPicPr>
          <p:nvPr/>
        </p:nvPicPr>
        <p:blipFill>
          <a:blip r:embed="rId6" cstate="print"/>
          <a:srcRect l="9375" t="32292" r="21874" b="25000"/>
          <a:stretch>
            <a:fillRect/>
          </a:stretch>
        </p:blipFill>
        <p:spPr>
          <a:xfrm>
            <a:off x="1000100" y="4500570"/>
            <a:ext cx="3373268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85729"/>
            <a:ext cx="8229600" cy="18573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цікавого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змістовного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часу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регулярно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проводяться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різноманітні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змагання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конкурси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фестивалі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1269.JPG"/>
          <p:cNvPicPr>
            <a:picLocks noChangeAspect="1"/>
          </p:cNvPicPr>
          <p:nvPr/>
        </p:nvPicPr>
        <p:blipFill>
          <a:blip r:embed="rId2" cstate="print"/>
          <a:srcRect l="9375" t="16666" r="26562" b="21875"/>
          <a:stretch>
            <a:fillRect/>
          </a:stretch>
        </p:blipFill>
        <p:spPr>
          <a:xfrm>
            <a:off x="1285852" y="2357430"/>
            <a:ext cx="3000396" cy="2158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0553.JPG"/>
          <p:cNvPicPr>
            <a:picLocks noChangeAspect="1"/>
          </p:cNvPicPr>
          <p:nvPr/>
        </p:nvPicPr>
        <p:blipFill>
          <a:blip r:embed="rId3" cstate="print"/>
          <a:srcRect l="2343" t="17708" r="10156"/>
          <a:stretch>
            <a:fillRect/>
          </a:stretch>
        </p:blipFill>
        <p:spPr>
          <a:xfrm>
            <a:off x="5429256" y="4143380"/>
            <a:ext cx="3139634" cy="2214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064.JPG"/>
          <p:cNvPicPr>
            <a:picLocks noChangeAspect="1"/>
          </p:cNvPicPr>
          <p:nvPr/>
        </p:nvPicPr>
        <p:blipFill>
          <a:blip r:embed="rId4" cstate="print"/>
          <a:srcRect l="12500" t="25000" r="6250" b="26041"/>
          <a:stretch>
            <a:fillRect/>
          </a:stretch>
        </p:blipFill>
        <p:spPr>
          <a:xfrm>
            <a:off x="1785918" y="4714884"/>
            <a:ext cx="3161509" cy="142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12821434_974217246005056_4260778415445091133_n.jpg"/>
          <p:cNvPicPr>
            <a:picLocks noChangeAspect="1"/>
          </p:cNvPicPr>
          <p:nvPr/>
        </p:nvPicPr>
        <p:blipFill>
          <a:blip r:embed="rId5" cstate="print"/>
          <a:srcRect t="34375" r="4472" b="4166"/>
          <a:stretch>
            <a:fillRect/>
          </a:stretch>
        </p:blipFill>
        <p:spPr>
          <a:xfrm>
            <a:off x="5143504" y="2183276"/>
            <a:ext cx="3286148" cy="1711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786742" cy="4525963"/>
          </a:xfrm>
        </p:spPr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ІV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реалізація Концепції національно-патріотичного виховання дітей та молоді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144916"/>
            <a:ext cx="4000527" cy="2665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929066"/>
            <a:ext cx="4013291" cy="274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12745483_473196716223791_6349783381322017435_n.jpg"/>
          <p:cNvPicPr>
            <a:picLocks noChangeAspect="1"/>
          </p:cNvPicPr>
          <p:nvPr/>
        </p:nvPicPr>
        <p:blipFill>
          <a:blip r:embed="rId4" cstate="print"/>
          <a:srcRect l="6250" t="23958" r="21875" b="7291"/>
          <a:stretch>
            <a:fillRect/>
          </a:stretch>
        </p:blipFill>
        <p:spPr>
          <a:xfrm>
            <a:off x="1357290" y="4000504"/>
            <a:ext cx="328614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0678.JPG"/>
          <p:cNvPicPr>
            <a:picLocks noChangeAspect="1"/>
          </p:cNvPicPr>
          <p:nvPr/>
        </p:nvPicPr>
        <p:blipFill>
          <a:blip r:embed="rId5" cstate="print"/>
          <a:srcRect l="2343" t="32292" r="2343"/>
          <a:stretch>
            <a:fillRect/>
          </a:stretch>
        </p:blipFill>
        <p:spPr>
          <a:xfrm>
            <a:off x="1000100" y="1928802"/>
            <a:ext cx="3357586" cy="178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крок: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571480"/>
          <a:ext cx="711996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85728"/>
            <a:ext cx="8136904" cy="3714776"/>
          </a:xfrm>
        </p:spPr>
        <p:txBody>
          <a:bodyPr>
            <a:normAutofit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VІ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всебічного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школі працює 15 гуртків різного спрямування.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робота проходила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високому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запроваджено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декади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гурткової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та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звіти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зможуть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показати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чому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навчились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керівники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поділитись цікавими знахідками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1040.JPG"/>
          <p:cNvPicPr>
            <a:picLocks noChangeAspect="1"/>
          </p:cNvPicPr>
          <p:nvPr/>
        </p:nvPicPr>
        <p:blipFill>
          <a:blip r:embed="rId2" cstate="print"/>
          <a:srcRect l="5468" t="6250" r="4687" b="9375"/>
          <a:stretch>
            <a:fillRect/>
          </a:stretch>
        </p:blipFill>
        <p:spPr>
          <a:xfrm>
            <a:off x="7000892" y="3386758"/>
            <a:ext cx="1928826" cy="135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043.JPG"/>
          <p:cNvPicPr>
            <a:picLocks noChangeAspect="1"/>
          </p:cNvPicPr>
          <p:nvPr/>
        </p:nvPicPr>
        <p:blipFill>
          <a:blip r:embed="rId3" cstate="print"/>
          <a:srcRect l="4687" t="23958" r="25000" b="14583"/>
          <a:stretch>
            <a:fillRect/>
          </a:stretch>
        </p:blipFill>
        <p:spPr>
          <a:xfrm>
            <a:off x="1000099" y="3643314"/>
            <a:ext cx="3378169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4851.JPG"/>
          <p:cNvPicPr>
            <a:picLocks noChangeAspect="1"/>
          </p:cNvPicPr>
          <p:nvPr/>
        </p:nvPicPr>
        <p:blipFill>
          <a:blip r:embed="rId4" cstate="print"/>
          <a:srcRect l="6250" t="24325" r="6250" b="7986"/>
          <a:stretch>
            <a:fillRect/>
          </a:stretch>
        </p:blipFill>
        <p:spPr>
          <a:xfrm>
            <a:off x="5072034" y="4929198"/>
            <a:ext cx="4071966" cy="192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ертикальный свиток 7"/>
          <p:cNvSpPr/>
          <p:nvPr/>
        </p:nvSpPr>
        <p:spPr>
          <a:xfrm>
            <a:off x="4572000" y="4286256"/>
            <a:ext cx="4572000" cy="2286016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42853"/>
            <a:ext cx="8229600" cy="2071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VІІ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екологічне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Людству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потрібні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нова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філософія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екологічна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культура та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свідомість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4857760"/>
            <a:ext cx="37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"Пам’ятай зеленого коника біля твоїх ніг,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Пам’ятай тихий вітер, що між трави пробіг,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Не забудь приголубить у лузі ромашку,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Посадити деревце - це для тебе не важко.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Пожалій джерельце, не засмічуй колодязь.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Це ж для тебе усе, це твій дім, це - природа."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0888.JPG"/>
          <p:cNvPicPr>
            <a:picLocks noChangeAspect="1"/>
          </p:cNvPicPr>
          <p:nvPr/>
        </p:nvPicPr>
        <p:blipFill>
          <a:blip r:embed="rId2" cstate="print"/>
          <a:srcRect l="3906" t="4167" r="6250" b="4166"/>
          <a:stretch>
            <a:fillRect/>
          </a:stretch>
        </p:blipFill>
        <p:spPr>
          <a:xfrm>
            <a:off x="1000100" y="3929066"/>
            <a:ext cx="2643206" cy="202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0662.JPG"/>
          <p:cNvPicPr>
            <a:picLocks noChangeAspect="1"/>
          </p:cNvPicPr>
          <p:nvPr/>
        </p:nvPicPr>
        <p:blipFill>
          <a:blip r:embed="rId3" cstate="print"/>
          <a:srcRect t="16666" r="12499" b="16667"/>
          <a:stretch>
            <a:fillRect/>
          </a:stretch>
        </p:blipFill>
        <p:spPr>
          <a:xfrm>
            <a:off x="1285852" y="2122707"/>
            <a:ext cx="2786066" cy="159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0424.JPG"/>
          <p:cNvPicPr>
            <a:picLocks noChangeAspect="1"/>
          </p:cNvPicPr>
          <p:nvPr/>
        </p:nvPicPr>
        <p:blipFill>
          <a:blip r:embed="rId4" cstate="print"/>
          <a:srcRect l="14844" t="21875" r="22656" b="7291"/>
          <a:stretch>
            <a:fillRect/>
          </a:stretch>
        </p:blipFill>
        <p:spPr>
          <a:xfrm>
            <a:off x="5429256" y="1571612"/>
            <a:ext cx="285752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Як було і як стало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01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4038600" cy="42484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спортзал фот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916832"/>
            <a:ext cx="4012962" cy="4550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4048" y="6021288"/>
            <a:ext cx="15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Спортзал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0671" y="6334780"/>
            <a:ext cx="349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Навчальні кабінети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1\Мои документы\На сайт\фото № 42\фото пед.рада 02.04\IMG_6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254" y="1826372"/>
            <a:ext cx="4172793" cy="4194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Documents and Settings\1\Мои документы\касана\20160314_102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628800"/>
            <a:ext cx="3466830" cy="4065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Documents and Settings\1\Мои документы\касана\20160314_1019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340768"/>
            <a:ext cx="3824906" cy="388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:\IMG_0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48" y="1700808"/>
            <a:ext cx="460251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G:\IMG_05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700808"/>
            <a:ext cx="3151600" cy="4458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Documents and Settings\1\Мои документы\касана\20160314_1021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980728"/>
            <a:ext cx="2998532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G:\P10507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2276872"/>
            <a:ext cx="3904856" cy="37406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851920" y="3068960"/>
            <a:ext cx="1016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Тир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G:\IMG_008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1340768"/>
            <a:ext cx="3640566" cy="4890443"/>
          </a:xfrm>
          <a:prstGeom prst="rect">
            <a:avLst/>
          </a:prstGeom>
          <a:noFill/>
        </p:spPr>
      </p:pic>
      <p:pic>
        <p:nvPicPr>
          <p:cNvPr id="19" name="Picture 2" descr="C:\Documents and Settings\1\Мои документы\На сайт\фото № 42\фот\фото42.jpg"/>
          <p:cNvPicPr>
            <a:picLocks noChangeAspect="1" noChangeArrowheads="1"/>
          </p:cNvPicPr>
          <p:nvPr/>
        </p:nvPicPr>
        <p:blipFill>
          <a:blip r:embed="rId12" cstate="print"/>
          <a:srcRect l="28265" t="31817" r="23301" b="16698"/>
          <a:stretch>
            <a:fillRect/>
          </a:stretch>
        </p:blipFill>
        <p:spPr bwMode="auto">
          <a:xfrm>
            <a:off x="1043608" y="1772816"/>
            <a:ext cx="2731855" cy="410445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851920" y="3861048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Ґанок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 descr="C:\Documents and Settings\1\Мои документы\На сайт\IMG_20140815_13322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2764" y="1988840"/>
            <a:ext cx="353570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69 -0.55648 L -3.33333E-6 -7.4074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51039E-6 C 0.07709 0.04388 0.15434 0.08799 0.15972 0.1194 C 0.16511 0.1508 0.0099 0.15265 0.03247 0.18845 C 0.05504 0.22425 0.2658 0.29099 0.29479 0.33395 C 0.32379 0.3769 0.22344 0.42679 0.2066 0.44642 C 0.18976 0.46605 0.19167 0.45866 0.19358 0.4515 " pathEditMode="relative" rAng="0" ptsTypes="aaaaaA">
                                      <p:cBhvr>
                                        <p:cTn id="10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00693E-7 L 0.28611 0.3062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17" grpId="0"/>
      <p:bldP spid="17" grpId="1"/>
      <p:bldP spid="17" grpId="2"/>
      <p:bldP spid="20" grpId="0"/>
      <p:bldP spid="20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4291"/>
            <a:ext cx="8229600" cy="2500329"/>
          </a:xfrm>
        </p:spPr>
        <p:txBody>
          <a:bodyPr>
            <a:normAutofit/>
          </a:bodyPr>
          <a:lstStyle/>
          <a:p>
            <a:pPr marL="0" indent="342900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VІІІ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ціннісне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до людей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виховується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попередженням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зневажливого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IMG_0915.JPG"/>
          <p:cNvPicPr>
            <a:picLocks noChangeAspect="1"/>
          </p:cNvPicPr>
          <p:nvPr/>
        </p:nvPicPr>
        <p:blipFill>
          <a:blip r:embed="rId2" cstate="print"/>
          <a:srcRect l="10156" t="20833" r="12500" b="11458"/>
          <a:stretch>
            <a:fillRect/>
          </a:stretch>
        </p:blipFill>
        <p:spPr>
          <a:xfrm>
            <a:off x="899592" y="1988840"/>
            <a:ext cx="4071966" cy="267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1204914_985634351508078_4784683891155966019_n.jpg"/>
          <p:cNvPicPr>
            <a:picLocks noChangeAspect="1"/>
          </p:cNvPicPr>
          <p:nvPr/>
        </p:nvPicPr>
        <p:blipFill>
          <a:blip r:embed="rId3" cstate="print"/>
          <a:srcRect l="5468" t="29167" r="13281" b="6944"/>
          <a:stretch>
            <a:fillRect/>
          </a:stretch>
        </p:blipFill>
        <p:spPr>
          <a:xfrm>
            <a:off x="4500530" y="4804157"/>
            <a:ext cx="4643470" cy="2053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9995.JPG"/>
          <p:cNvPicPr>
            <a:picLocks noChangeAspect="1"/>
          </p:cNvPicPr>
          <p:nvPr/>
        </p:nvPicPr>
        <p:blipFill>
          <a:blip r:embed="rId4" cstate="print"/>
          <a:srcRect l="12500" t="2083" r="5468" b="6250"/>
          <a:stretch>
            <a:fillRect/>
          </a:stretch>
        </p:blipFill>
        <p:spPr>
          <a:xfrm>
            <a:off x="5572131" y="1916832"/>
            <a:ext cx="3125083" cy="2619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F0518.JPG"/>
          <p:cNvPicPr>
            <a:picLocks noChangeAspect="1"/>
          </p:cNvPicPr>
          <p:nvPr/>
        </p:nvPicPr>
        <p:blipFill>
          <a:blip r:embed="rId5" cstate="print"/>
          <a:srcRect t="41600" r="2751"/>
          <a:stretch>
            <a:fillRect/>
          </a:stretch>
        </p:blipFill>
        <p:spPr>
          <a:xfrm>
            <a:off x="75776" y="4869160"/>
            <a:ext cx="4415840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Горизонтальный свиток 10"/>
          <p:cNvSpPr/>
          <p:nvPr/>
        </p:nvSpPr>
        <p:spPr>
          <a:xfrm>
            <a:off x="928662" y="142852"/>
            <a:ext cx="4071966" cy="300039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://lviv14.lvivedu.com/uploads/editor/6470/441618/sitepage_10/images/bezymyan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3452794" cy="21431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214422"/>
            <a:ext cx="3357586" cy="928686"/>
          </a:xfrm>
        </p:spPr>
        <p:txBody>
          <a:bodyPr>
            <a:no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Талант – як зірка,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народжується,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щоб осяти Всесвіт…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 наша школа сяє – свідченням цьому є такі результати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46" y="0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ІХ крок: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1883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10937" t="8333" r="3125" b="10416"/>
          <a:stretch>
            <a:fillRect/>
          </a:stretch>
        </p:blipFill>
        <p:spPr>
          <a:xfrm>
            <a:off x="3857620" y="2928934"/>
            <a:ext cx="2236557" cy="1585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1977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643702" y="5000636"/>
            <a:ext cx="2071702" cy="1553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1976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10156" r="12500" b="4167"/>
          <a:stretch>
            <a:fillRect/>
          </a:stretch>
        </p:blipFill>
        <p:spPr>
          <a:xfrm>
            <a:off x="1071538" y="4500570"/>
            <a:ext cx="1691223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1979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 rot="5400000">
            <a:off x="7057451" y="3158127"/>
            <a:ext cx="1833542" cy="1375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1980.JPG"/>
          <p:cNvPicPr>
            <a:picLocks noChangeAspect="1"/>
          </p:cNvPicPr>
          <p:nvPr/>
        </p:nvPicPr>
        <p:blipFill>
          <a:blip r:embed="rId7" cstate="print">
            <a:lum bright="10000" contrast="10000"/>
          </a:blip>
          <a:srcRect l="6250" t="6250" r="6250" b="5208"/>
          <a:stretch>
            <a:fillRect/>
          </a:stretch>
        </p:blipFill>
        <p:spPr>
          <a:xfrm>
            <a:off x="1428728" y="2928934"/>
            <a:ext cx="1857388" cy="140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02500.JPG"/>
          <p:cNvPicPr>
            <a:picLocks noChangeAspect="1"/>
          </p:cNvPicPr>
          <p:nvPr/>
        </p:nvPicPr>
        <p:blipFill>
          <a:blip r:embed="rId8" cstate="print"/>
          <a:srcRect t="16216"/>
          <a:stretch>
            <a:fillRect/>
          </a:stretch>
        </p:blipFill>
        <p:spPr>
          <a:xfrm>
            <a:off x="3714744" y="4643446"/>
            <a:ext cx="2666987" cy="1675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iger-1433492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Georgia" pitchFamily="18" charset="0"/>
              </a:rPr>
              <a:t>У школі навчаються найкращі діти</a:t>
            </a:r>
            <a:endParaRPr lang="ru-RU" sz="2800" b="1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836712"/>
            <a:ext cx="8229600" cy="1008112"/>
          </a:xfrm>
        </p:spPr>
        <p:txBody>
          <a:bodyPr>
            <a:normAutofit/>
          </a:bodyPr>
          <a:lstStyle/>
          <a:p>
            <a:pPr algn="just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42 школа сьогодні - це 22 класи. З них: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5229200"/>
            <a:ext cx="637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 школа сьогодні - це 560 учнів</a:t>
            </a:r>
          </a:p>
          <a:p>
            <a:pPr algn="just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Середня наповнюваність класів – 25,4 учні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03648" y="1484784"/>
          <a:ext cx="7128792" cy="355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9289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a_AlbionicTitulBrk" pitchFamily="34" charset="-52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Упродовж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контингент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стабільним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       </a:t>
            </a:r>
            <a:r>
              <a:rPr lang="ru-RU" sz="2400" dirty="0" smtClean="0">
                <a:latin typeface="a_AlbionicTitulBrk" pitchFamily="34" charset="-52"/>
              </a:rPr>
              <a:t/>
            </a:r>
            <a:br>
              <a:rPr lang="ru-RU" sz="2400" dirty="0" smtClean="0">
                <a:latin typeface="a_AlbionicTitulBrk" pitchFamily="34" charset="-52"/>
              </a:rPr>
            </a:br>
            <a:endParaRPr lang="ru-RU" sz="2400" dirty="0">
              <a:latin typeface="a_AlbionicTitulBrk" pitchFamily="34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ru-RU" dirty="0" smtClean="0"/>
              <a:t>                                                  </a:t>
            </a:r>
          </a:p>
          <a:p>
            <a:r>
              <a:rPr lang="ru-RU" dirty="0" smtClean="0"/>
              <a:t>                                     </a:t>
            </a:r>
          </a:p>
          <a:p>
            <a:r>
              <a:rPr lang="ru-RU" dirty="0" smtClean="0"/>
              <a:t> </a:t>
            </a:r>
          </a:p>
          <a:p>
            <a:endParaRPr lang="ru-RU" dirty="0" smtClean="0">
              <a:latin typeface="a_AlbionicTitulBrk" pitchFamily="34" charset="-52"/>
            </a:endParaRP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2132857"/>
          <a:ext cx="7632848" cy="374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9045"/>
                <a:gridCol w="1700580"/>
                <a:gridCol w="1753024"/>
                <a:gridCol w="1800199"/>
              </a:tblGrid>
              <a:tr h="1207134">
                <a:tc>
                  <a:txBody>
                    <a:bodyPr/>
                    <a:lstStyle/>
                    <a:p>
                      <a:r>
                        <a:rPr lang="uk-UA" dirty="0" smtClean="0"/>
                        <a:t>Роки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_AlbionicTitulBrk" pitchFamily="34" charset="-52"/>
                        </a:rPr>
                        <a:t>2013 -2014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_AlbionicTitulBrk" pitchFamily="34" charset="-52"/>
                        </a:rPr>
                        <a:t>2014-2015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_AlbionicTitulBrk" pitchFamily="34" charset="-52"/>
                        </a:rPr>
                        <a:t>2015-2016</a:t>
                      </a:r>
                      <a:endParaRPr lang="ru-RU" dirty="0"/>
                    </a:p>
                  </a:txBody>
                  <a:tcPr/>
                </a:tc>
              </a:tr>
              <a:tr h="804358">
                <a:tc>
                  <a:txBody>
                    <a:bodyPr/>
                    <a:lstStyle/>
                    <a:p>
                      <a:r>
                        <a:rPr lang="uk-UA" dirty="0" smtClean="0"/>
                        <a:t>Кількість учнів на початок року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565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570</a:t>
                      </a:r>
                      <a:endParaRPr lang="ru-RU" dirty="0"/>
                    </a:p>
                  </a:txBody>
                  <a:tcPr/>
                </a:tc>
              </a:tr>
              <a:tr h="804358">
                <a:tc>
                  <a:txBody>
                    <a:bodyPr/>
                    <a:lstStyle/>
                    <a:p>
                      <a:r>
                        <a:rPr lang="uk-UA" dirty="0" smtClean="0"/>
                        <a:t>Кількість класів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22</a:t>
                      </a:r>
                      <a:endParaRPr lang="ru-RU" dirty="0"/>
                    </a:p>
                  </a:txBody>
                  <a:tcPr/>
                </a:tc>
              </a:tr>
              <a:tr h="928565">
                <a:tc>
                  <a:txBody>
                    <a:bodyPr/>
                    <a:lstStyle/>
                    <a:p>
                      <a:r>
                        <a:rPr lang="uk-UA" dirty="0" smtClean="0"/>
                        <a:t>Середня  наповнюваність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25,9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smtClean="0">
                <a:latin typeface="Monotype Corsiva" pitchFamily="66" charset="0"/>
              </a:rPr>
              <a:t>Учнівський контингент </a:t>
            </a:r>
            <a:endParaRPr lang="ru-RU" b="1" dirty="0">
              <a:latin typeface="Monotype Corsiva" pitchFamily="66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0" y="1556792"/>
          <a:ext cx="4427984" cy="172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755576" y="1628800"/>
          <a:ext cx="403244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25353" y="980728"/>
            <a:ext cx="3773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Кількісний склад учнів</a:t>
            </a:r>
          </a:p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(на початок навчального року)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763688" y="3645024"/>
          <a:ext cx="6120680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11760" y="0"/>
          <a:ext cx="626469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3140968"/>
          <a:ext cx="3399155" cy="294436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049145"/>
                <a:gridCol w="13500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Пільгові категорії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Кількість учнів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Діти-сироти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Діти, що постраждали</a:t>
                      </a:r>
                      <a:r>
                        <a:rPr lang="uk-UA" sz="1400" baseline="0" dirty="0" smtClean="0"/>
                        <a:t> від наслідків аварії на </a:t>
                      </a:r>
                      <a:r>
                        <a:rPr lang="uk-UA" sz="1400" dirty="0" smtClean="0"/>
                        <a:t>ЧАЕС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Діти-інваліди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 з малозабезпечених</a:t>
                      </a:r>
                      <a:r>
                        <a:rPr lang="uk-UA" sz="1400" baseline="0" dirty="0" smtClean="0"/>
                        <a:t> родин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6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</a:t>
                      </a:r>
                      <a:r>
                        <a:rPr lang="uk-UA" sz="1400" baseline="0" dirty="0" smtClean="0"/>
                        <a:t> з б</a:t>
                      </a:r>
                      <a:r>
                        <a:rPr lang="uk-UA" sz="1400" dirty="0" smtClean="0"/>
                        <a:t>агатодітних</a:t>
                      </a:r>
                      <a:r>
                        <a:rPr lang="uk-UA" sz="1400" baseline="0" dirty="0" smtClean="0"/>
                        <a:t> родин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46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/>
                        <a:t>Діти, що прибули із зони АТО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21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3179</TotalTime>
  <Words>1447</Words>
  <Application>Microsoft Office PowerPoint</Application>
  <PresentationFormat>Экран (4:3)</PresentationFormat>
  <Paragraphs>444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шаблон-1</vt:lpstr>
      <vt:lpstr>Слайд 1</vt:lpstr>
      <vt:lpstr>Наша школа </vt:lpstr>
      <vt:lpstr>Наша школа </vt:lpstr>
      <vt:lpstr>Слайд 4</vt:lpstr>
      <vt:lpstr>Як було і як стало</vt:lpstr>
      <vt:lpstr>У школі навчаються найкращі діти</vt:lpstr>
      <vt:lpstr> Упродовж трьох років  контингент учнів залишається  відносно стабільним            </vt:lpstr>
      <vt:lpstr>Учнівський контингент </vt:lpstr>
      <vt:lpstr>Слайд 9</vt:lpstr>
      <vt:lpstr>Деяким дітям так подобається школа, що вони готові провести тут усе життя і привести сюди своїх родичів </vt:lpstr>
      <vt:lpstr>Слайд 11</vt:lpstr>
      <vt:lpstr>Адміністрація школи сьогодні:     </vt:lpstr>
      <vt:lpstr>Педагогічний колектив  це 51 досвідчений вчитель </vt:lpstr>
      <vt:lpstr>У школі працює  7 предметних  методичних об`єднань</vt:lpstr>
      <vt:lpstr>Вчителів української мови, літератури та зарубіжної літератури –  голова Чуб Людмила Миколаївна </vt:lpstr>
      <vt:lpstr>Вчителів математики,  інформатики, фізики – </vt:lpstr>
      <vt:lpstr>Вчителів іноземної мови –  </vt:lpstr>
      <vt:lpstr>Вчителів  художньо-естетичного циклу та історії – </vt:lpstr>
      <vt:lpstr>Вчителів фізичної культури – </vt:lpstr>
      <vt:lpstr>Вчителів природничого циклу – </vt:lpstr>
      <vt:lpstr>Кадровий склад педагогічного колективу: </vt:lpstr>
      <vt:lpstr>Навчальний заклад працює над науково-методичною проблемою</vt:lpstr>
      <vt:lpstr>Слайд 23</vt:lpstr>
      <vt:lpstr>Рівень навчальних досягнень </vt:lpstr>
      <vt:lpstr>Наші переможці</vt:lpstr>
      <vt:lpstr>Слайд 26</vt:lpstr>
      <vt:lpstr>2014 – 2015 навчальний рік </vt:lpstr>
      <vt:lpstr>  Переможцями ІІ (районного) етапу учнівських олімпіад стали:  </vt:lpstr>
      <vt:lpstr>Переможцями ІІІ (міського) етапу  учнівських олімпіад стала: </vt:lpstr>
      <vt:lpstr>У 2015 – 2016 перемоги  у І (районному) етапі конкурсу-захисту науково-дослідницьких робіт учнів-членів МАН «Дослідник»: </vt:lpstr>
      <vt:lpstr> </vt:lpstr>
      <vt:lpstr>Школа бере участь: </vt:lpstr>
      <vt:lpstr>Науково-педагогічний проект “Росток”</vt:lpstr>
      <vt:lpstr>Плекаємо обдарованість</vt:lpstr>
      <vt:lpstr>Позапрограмна всеукраїнська предметна олімпіада «Олімпікус» </vt:lpstr>
      <vt:lpstr>Слайд 36</vt:lpstr>
      <vt:lpstr>Зростаємо  у творчості </vt:lpstr>
      <vt:lpstr>Слайд 38</vt:lpstr>
      <vt:lpstr>Мета виховної роботи школи:</vt:lpstr>
      <vt:lpstr>Очікуваний результат </vt:lpstr>
      <vt:lpstr>Слайд 41</vt:lpstr>
      <vt:lpstr>Слайд 42</vt:lpstr>
      <vt:lpstr> </vt:lpstr>
      <vt:lpstr>ІІ крок: для розвитку впевненості у власних силах та становлення особистості наші учні беруть участь у районних та міських фестивалях та конкурсах</vt:lpstr>
      <vt:lpstr>Слайд 45</vt:lpstr>
      <vt:lpstr>Слайд 46</vt:lpstr>
      <vt:lpstr>Слайд 47</vt:lpstr>
      <vt:lpstr>Слайд 48</vt:lpstr>
      <vt:lpstr>Слайд 49</vt:lpstr>
      <vt:lpstr>Слайд 50</vt:lpstr>
      <vt:lpstr>Талант – як зірка,  народжується,  щоб осяти Всесвіт…  І наша школа сяє – свідченням цьому є такі результати </vt:lpstr>
      <vt:lpstr>Слайд 52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300</cp:revision>
  <dcterms:created xsi:type="dcterms:W3CDTF">2016-02-05T19:46:54Z</dcterms:created>
  <dcterms:modified xsi:type="dcterms:W3CDTF">2016-03-15T19:27:46Z</dcterms:modified>
</cp:coreProperties>
</file>